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5" r:id="rId3"/>
    <p:sldId id="265" r:id="rId4"/>
    <p:sldId id="307" r:id="rId5"/>
    <p:sldId id="266" r:id="rId6"/>
    <p:sldId id="267" r:id="rId7"/>
    <p:sldId id="268" r:id="rId8"/>
    <p:sldId id="289" r:id="rId9"/>
    <p:sldId id="292" r:id="rId10"/>
    <p:sldId id="290" r:id="rId11"/>
    <p:sldId id="291" r:id="rId12"/>
    <p:sldId id="318" r:id="rId13"/>
    <p:sldId id="293" r:id="rId14"/>
    <p:sldId id="294" r:id="rId15"/>
    <p:sldId id="295" r:id="rId16"/>
    <p:sldId id="314" r:id="rId17"/>
    <p:sldId id="315" r:id="rId18"/>
    <p:sldId id="297" r:id="rId19"/>
    <p:sldId id="298" r:id="rId20"/>
    <p:sldId id="299" r:id="rId21"/>
    <p:sldId id="300" r:id="rId22"/>
    <p:sldId id="301" r:id="rId23"/>
    <p:sldId id="302" r:id="rId24"/>
    <p:sldId id="303" r:id="rId25"/>
    <p:sldId id="304" r:id="rId26"/>
    <p:sldId id="305" r:id="rId27"/>
    <p:sldId id="296" r:id="rId28"/>
    <p:sldId id="306" r:id="rId29"/>
    <p:sldId id="317" r:id="rId30"/>
    <p:sldId id="308" r:id="rId31"/>
    <p:sldId id="309" r:id="rId32"/>
    <p:sldId id="310" r:id="rId33"/>
    <p:sldId id="311" r:id="rId34"/>
  </p:sldIdLst>
  <p:sldSz cx="9144000" cy="6858000" type="screen4x3"/>
  <p:notesSz cx="7010400" cy="9296400"/>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E"/>
    <a:srgbClr val="EC4B2F"/>
    <a:srgbClr val="000000"/>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nl-BE"/>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1948A30-8129-4C7D-9AEE-7DA50F04FC4D}" type="datetimeFigureOut">
              <a:rPr lang="nl-BE"/>
              <a:pPr>
                <a:defRPr/>
              </a:pPr>
              <a:t>18/11/2015</a:t>
            </a:fld>
            <a:endParaRPr lang="nl-BE"/>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nl-BE"/>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7F1FEA3-719E-4834-86E5-0C693F867201}" type="slidenum">
              <a:rPr lang="nl-BE"/>
              <a:pPr>
                <a:defRPr/>
              </a:pPr>
              <a:t>‹nr.›</a:t>
            </a:fld>
            <a:endParaRPr lang="nl-BE"/>
          </a:p>
        </p:txBody>
      </p:sp>
    </p:spTree>
    <p:extLst>
      <p:ext uri="{BB962C8B-B14F-4D97-AF65-F5344CB8AC3E}">
        <p14:creationId xmlns:p14="http://schemas.microsoft.com/office/powerpoint/2010/main" val="36599701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nl-BE"/>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DEF646A-BCE2-4D6C-A74F-3B6A83D7066A}" type="datetimeFigureOut">
              <a:rPr lang="nl-BE"/>
              <a:pPr>
                <a:defRPr/>
              </a:pPr>
              <a:t>18/11/2015</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nl-BE"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BE" noProof="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7EB21F2-B90B-476A-A976-3337A0335FA2}" type="slidenum">
              <a:rPr lang="nl-BE"/>
              <a:pPr>
                <a:defRPr/>
              </a:pPr>
              <a:t>‹nr.›</a:t>
            </a:fld>
            <a:endParaRPr lang="nl-BE"/>
          </a:p>
        </p:txBody>
      </p:sp>
    </p:spTree>
    <p:extLst>
      <p:ext uri="{BB962C8B-B14F-4D97-AF65-F5344CB8AC3E}">
        <p14:creationId xmlns:p14="http://schemas.microsoft.com/office/powerpoint/2010/main" val="28802232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4" name="Rectangle 6"/>
          <p:cNvSpPr/>
          <p:nvPr userDrawn="1"/>
        </p:nvSpPr>
        <p:spPr>
          <a:xfrm>
            <a:off x="0" y="5957888"/>
            <a:ext cx="9144000" cy="900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anchor="ctr"/>
          <a:lstStyle/>
          <a:p>
            <a:pPr algn="ctr" fontAlgn="auto">
              <a:spcBef>
                <a:spcPts val="0"/>
              </a:spcBef>
              <a:spcAft>
                <a:spcPts val="0"/>
              </a:spcAft>
              <a:defRPr/>
            </a:pPr>
            <a:endParaRPr lang="nl-BE" sz="1100" dirty="0">
              <a:solidFill>
                <a:schemeClr val="bg1"/>
              </a:solidFill>
            </a:endParaRPr>
          </a:p>
        </p:txBody>
      </p:sp>
      <p:sp>
        <p:nvSpPr>
          <p:cNvPr id="5" name="Rectangle 8"/>
          <p:cNvSpPr/>
          <p:nvPr userDrawn="1"/>
        </p:nvSpPr>
        <p:spPr>
          <a:xfrm>
            <a:off x="0" y="6083300"/>
            <a:ext cx="1979613" cy="433388"/>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9" descr="TM_logo_vignet_ppt.jpg"/>
          <p:cNvPicPr>
            <a:picLocks noChangeAspect="1"/>
          </p:cNvPicPr>
          <p:nvPr userDrawn="1"/>
        </p:nvPicPr>
        <p:blipFill>
          <a:blip r:embed="rId3"/>
          <a:srcRect/>
          <a:stretch>
            <a:fillRect/>
          </a:stretch>
        </p:blipFill>
        <p:spPr bwMode="auto">
          <a:xfrm>
            <a:off x="360363" y="360363"/>
            <a:ext cx="2157412" cy="1154112"/>
          </a:xfrm>
          <a:prstGeom prst="rect">
            <a:avLst/>
          </a:prstGeom>
          <a:noFill/>
          <a:ln w="9525">
            <a:noFill/>
            <a:miter lim="800000"/>
            <a:headEnd/>
            <a:tailEnd/>
          </a:ln>
        </p:spPr>
      </p:pic>
      <p:sp>
        <p:nvSpPr>
          <p:cNvPr id="7" name="Rectangle 19"/>
          <p:cNvSpPr/>
          <p:nvPr userDrawn="1"/>
        </p:nvSpPr>
        <p:spPr>
          <a:xfrm>
            <a:off x="0" y="5661025"/>
            <a:ext cx="9144000" cy="288925"/>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2" descr="image_preview.png"/>
          <p:cNvPicPr>
            <a:picLocks noChangeAspect="1"/>
          </p:cNvPicPr>
          <p:nvPr userDrawn="1"/>
        </p:nvPicPr>
        <p:blipFill>
          <a:blip r:embed="rId4"/>
          <a:srcRect/>
          <a:stretch>
            <a:fillRect/>
          </a:stretch>
        </p:blipFill>
        <p:spPr bwMode="auto">
          <a:xfrm>
            <a:off x="7632700" y="6191250"/>
            <a:ext cx="1136650" cy="433388"/>
          </a:xfrm>
          <a:prstGeom prst="rect">
            <a:avLst/>
          </a:prstGeom>
          <a:noFill/>
          <a:ln w="9525">
            <a:noFill/>
            <a:miter lim="800000"/>
            <a:headEnd/>
            <a:tailEnd/>
          </a:ln>
        </p:spPr>
      </p:pic>
      <p:sp>
        <p:nvSpPr>
          <p:cNvPr id="3" name="Subtitle 2"/>
          <p:cNvSpPr>
            <a:spLocks noGrp="1"/>
          </p:cNvSpPr>
          <p:nvPr>
            <p:ph type="subTitle" idx="1"/>
          </p:nvPr>
        </p:nvSpPr>
        <p:spPr>
          <a:xfrm>
            <a:off x="0" y="3357192"/>
            <a:ext cx="9144000" cy="1800000"/>
          </a:xfrm>
          <a:noFill/>
        </p:spPr>
        <p:txBody>
          <a:bodyPr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lstStyle>
            <a:lvl1pPr algn="ctr">
              <a:lnSpc>
                <a:spcPct val="90000"/>
              </a:lnSpc>
              <a:defRPr sz="3800" cap="all" baseline="0">
                <a:solidFill>
                  <a:schemeClr val="tx1"/>
                </a:solidFill>
              </a:defRPr>
            </a:lvl1pPr>
          </a:lstStyle>
          <a:p>
            <a:r>
              <a:rPr lang="nl-NL" smtClean="0"/>
              <a:t>Klik om de stijl te bewerken</a:t>
            </a:r>
            <a:endParaRPr lang="nl-BE" dirty="0"/>
          </a:p>
        </p:txBody>
      </p:sp>
      <p:sp>
        <p:nvSpPr>
          <p:cNvPr id="9" name="Footer Placeholder 11"/>
          <p:cNvSpPr>
            <a:spLocks noGrp="1"/>
          </p:cNvSpPr>
          <p:nvPr>
            <p:ph type="ftr" sz="quarter" idx="10"/>
          </p:nvPr>
        </p:nvSpPr>
        <p:spPr>
          <a:solidFill>
            <a:srgbClr val="EC4B2F"/>
          </a:solidFill>
        </p:spPr>
        <p:txBody>
          <a:bodyPr/>
          <a:lstStyle>
            <a:lvl1pPr>
              <a:defRPr>
                <a:solidFill>
                  <a:schemeClr val="tx2"/>
                </a:solidFill>
              </a:defRPr>
            </a:lvl1pPr>
          </a:lstStyle>
          <a:p>
            <a:pPr>
              <a:defRPr/>
            </a:pPr>
            <a:r>
              <a:rPr lang="nl-BE" smtClean="0"/>
              <a:t>samenwerken 2015</a:t>
            </a:r>
            <a:endParaRPr lang="nl-BE"/>
          </a:p>
        </p:txBody>
      </p:sp>
      <p:sp>
        <p:nvSpPr>
          <p:cNvPr id="10" name="Slide Number Placeholder 10"/>
          <p:cNvSpPr>
            <a:spLocks noGrp="1"/>
          </p:cNvSpPr>
          <p:nvPr>
            <p:ph type="sldNum" sz="quarter" idx="11"/>
          </p:nvPr>
        </p:nvSpPr>
        <p:spPr/>
        <p:txBody>
          <a:bodyPr/>
          <a:lstStyle>
            <a:lvl1pPr>
              <a:defRPr>
                <a:solidFill>
                  <a:schemeClr val="tx1"/>
                </a:solidFill>
              </a:defRPr>
            </a:lvl1pPr>
          </a:lstStyle>
          <a:p>
            <a:pPr>
              <a:defRPr/>
            </a:pPr>
            <a:fld id="{683B2F9B-91AE-4BD7-B51F-C99C217626BF}" type="slidenum">
              <a:rPr lang="nl-BE"/>
              <a:pPr>
                <a:defRPr/>
              </a:pPr>
              <a:t>‹nr.›</a:t>
            </a:fld>
            <a:endParaRPr lang="nl-BE" dirty="0"/>
          </a:p>
        </p:txBody>
      </p:sp>
      <p:sp>
        <p:nvSpPr>
          <p:cNvPr id="11" name="Date Placeholder 13"/>
          <p:cNvSpPr>
            <a:spLocks noGrp="1"/>
          </p:cNvSpPr>
          <p:nvPr>
            <p:ph type="dt" sz="half" idx="12"/>
          </p:nvPr>
        </p:nvSpPr>
        <p:spPr>
          <a:solidFill>
            <a:schemeClr val="tx1"/>
          </a:solidFill>
        </p:spPr>
        <p:txBody>
          <a:bodyPr/>
          <a:lstStyle>
            <a:lvl1pPr>
              <a:defRPr sz="1300">
                <a:solidFill>
                  <a:srgbClr val="00A0AE"/>
                </a:solidFill>
              </a:defRPr>
            </a:lvl1pPr>
          </a:lstStyle>
          <a:p>
            <a:pPr>
              <a:defRPr/>
            </a:pPr>
            <a:endParaRPr lang="nl-BE"/>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cxnSp>
        <p:nvCxnSpPr>
          <p:cNvPr id="4" name="Straight Connector 13"/>
          <p:cNvCxnSpPr/>
          <p:nvPr userDrawn="1"/>
        </p:nvCxnSpPr>
        <p:spPr>
          <a:xfrm>
            <a:off x="179388" y="1141413"/>
            <a:ext cx="8748712"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pic>
        <p:nvPicPr>
          <p:cNvPr id="5" name="Picture 11" descr="tm_rgb.jpg"/>
          <p:cNvPicPr>
            <a:picLocks noChangeAspect="1"/>
          </p:cNvPicPr>
          <p:nvPr userDrawn="1"/>
        </p:nvPicPr>
        <p:blipFill>
          <a:blip r:embed="rId2"/>
          <a:srcRect/>
          <a:stretch>
            <a:fillRect/>
          </a:stretch>
        </p:blipFill>
        <p:spPr bwMode="auto">
          <a:xfrm>
            <a:off x="7235825" y="5975350"/>
            <a:ext cx="1652588" cy="863600"/>
          </a:xfrm>
          <a:prstGeom prst="rect">
            <a:avLst/>
          </a:prstGeom>
          <a:noFill/>
          <a:ln w="9525">
            <a:noFill/>
            <a:miter lim="800000"/>
            <a:headEnd/>
            <a:tailEnd/>
          </a:ln>
        </p:spPr>
      </p:pic>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7" name="Title 6"/>
          <p:cNvSpPr>
            <a:spLocks noGrp="1"/>
          </p:cNvSpPr>
          <p:nvPr>
            <p:ph type="title"/>
          </p:nvPr>
        </p:nvSpPr>
        <p:spPr/>
        <p:txBody>
          <a:bodyPr/>
          <a:lstStyle>
            <a:lvl1pPr>
              <a:defRPr>
                <a:solidFill>
                  <a:srgbClr val="00A0AE"/>
                </a:solidFill>
              </a:defRPr>
            </a:lvl1pPr>
          </a:lstStyle>
          <a:p>
            <a:r>
              <a:rPr lang="nl-NL" smtClean="0"/>
              <a:t>Klik om de stijl te bewerken</a:t>
            </a:r>
            <a:endParaRPr lang="nl-BE" dirty="0"/>
          </a:p>
        </p:txBody>
      </p:sp>
      <p:sp>
        <p:nvSpPr>
          <p:cNvPr id="6" name="Slide Number Placeholder 15"/>
          <p:cNvSpPr>
            <a:spLocks noGrp="1"/>
          </p:cNvSpPr>
          <p:nvPr>
            <p:ph type="sldNum" sz="quarter" idx="10"/>
          </p:nvPr>
        </p:nvSpPr>
        <p:spPr/>
        <p:txBody>
          <a:bodyPr/>
          <a:lstStyle>
            <a:lvl1pPr>
              <a:defRPr/>
            </a:lvl1pPr>
          </a:lstStyle>
          <a:p>
            <a:pPr>
              <a:defRPr/>
            </a:pPr>
            <a:fld id="{537A7575-7149-4D9F-B4C2-663D4B75B62A}" type="slidenum">
              <a:rPr lang="nl-BE"/>
              <a:pPr>
                <a:defRPr/>
              </a:pPr>
              <a:t>‹nr.›</a:t>
            </a:fld>
            <a:endParaRPr lang="nl-BE" dirty="0"/>
          </a:p>
        </p:txBody>
      </p:sp>
      <p:sp>
        <p:nvSpPr>
          <p:cNvPr id="8" name="Footer Placeholder 16"/>
          <p:cNvSpPr>
            <a:spLocks noGrp="1"/>
          </p:cNvSpPr>
          <p:nvPr>
            <p:ph type="ftr" sz="quarter" idx="11"/>
          </p:nvPr>
        </p:nvSpPr>
        <p:spPr/>
        <p:txBody>
          <a:bodyPr/>
          <a:lstStyle>
            <a:lvl1pPr>
              <a:defRPr/>
            </a:lvl1pPr>
          </a:lstStyle>
          <a:p>
            <a:pPr>
              <a:defRPr/>
            </a:pPr>
            <a:r>
              <a:rPr lang="nl-BE" smtClean="0"/>
              <a:t>samenwerken 2015</a:t>
            </a:r>
            <a:endParaRPr lang="nl-BE"/>
          </a:p>
        </p:txBody>
      </p:sp>
      <p:sp>
        <p:nvSpPr>
          <p:cNvPr id="9" name="Date Placeholder 7"/>
          <p:cNvSpPr>
            <a:spLocks noGrp="1"/>
          </p:cNvSpPr>
          <p:nvPr>
            <p:ph type="dt" sz="half" idx="12"/>
          </p:nvPr>
        </p:nvSpPr>
        <p:spPr/>
        <p:txBody>
          <a:bodyPr/>
          <a:lstStyle>
            <a:lvl1pPr>
              <a:defRPr/>
            </a:lvl1pPr>
          </a:lstStyle>
          <a:p>
            <a:pPr>
              <a:defRPr/>
            </a:pPr>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cxnSp>
        <p:nvCxnSpPr>
          <p:cNvPr id="4" name="Straight Connector 13"/>
          <p:cNvCxnSpPr/>
          <p:nvPr userDrawn="1"/>
        </p:nvCxnSpPr>
        <p:spPr>
          <a:xfrm>
            <a:off x="179388" y="1141413"/>
            <a:ext cx="8748712"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pic>
        <p:nvPicPr>
          <p:cNvPr id="5" name="Picture 10" descr="tm_rgb.jpg"/>
          <p:cNvPicPr>
            <a:picLocks noChangeAspect="1"/>
          </p:cNvPicPr>
          <p:nvPr userDrawn="1"/>
        </p:nvPicPr>
        <p:blipFill>
          <a:blip r:embed="rId2"/>
          <a:srcRect/>
          <a:stretch>
            <a:fillRect/>
          </a:stretch>
        </p:blipFill>
        <p:spPr bwMode="auto">
          <a:xfrm>
            <a:off x="7235825" y="5975350"/>
            <a:ext cx="1652588" cy="863600"/>
          </a:xfrm>
          <a:prstGeom prst="rect">
            <a:avLst/>
          </a:prstGeom>
          <a:noFill/>
          <a:ln w="9525">
            <a:noFill/>
            <a:miter lim="800000"/>
            <a:headEnd/>
            <a:tailEnd/>
          </a:ln>
        </p:spPr>
      </p:pic>
      <p:sp>
        <p:nvSpPr>
          <p:cNvPr id="3" name="Content Placeholder 2"/>
          <p:cNvSpPr>
            <a:spLocks noGrp="1"/>
          </p:cNvSpPr>
          <p:nvPr>
            <p:ph idx="1"/>
          </p:nvPr>
        </p:nvSpPr>
        <p:spPr>
          <a:xfrm>
            <a:off x="0" y="1152000"/>
            <a:ext cx="9144000" cy="4734000"/>
          </a:xfrm>
        </p:spPr>
        <p:txBody>
          <a:bodyPr bIns="144000" numCol="2" spcCol="360000"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7" name="Title 6"/>
          <p:cNvSpPr>
            <a:spLocks noGrp="1"/>
          </p:cNvSpPr>
          <p:nvPr>
            <p:ph type="title"/>
          </p:nvPr>
        </p:nvSpPr>
        <p:spPr/>
        <p:txBody>
          <a:bodyPr/>
          <a:lstStyle/>
          <a:p>
            <a:r>
              <a:rPr lang="nl-NL" smtClean="0"/>
              <a:t>Klik om de stijl te bewerken</a:t>
            </a:r>
            <a:endParaRPr lang="nl-BE" dirty="0"/>
          </a:p>
        </p:txBody>
      </p:sp>
      <p:sp>
        <p:nvSpPr>
          <p:cNvPr id="6" name="Date Placeholder 14"/>
          <p:cNvSpPr>
            <a:spLocks noGrp="1"/>
          </p:cNvSpPr>
          <p:nvPr>
            <p:ph type="dt" sz="half" idx="10"/>
          </p:nvPr>
        </p:nvSpPr>
        <p:spPr/>
        <p:txBody>
          <a:bodyPr/>
          <a:lstStyle>
            <a:lvl1pPr>
              <a:defRPr/>
            </a:lvl1pPr>
          </a:lstStyle>
          <a:p>
            <a:pPr>
              <a:defRPr/>
            </a:pPr>
            <a:endParaRPr lang="nl-BE"/>
          </a:p>
        </p:txBody>
      </p:sp>
      <p:sp>
        <p:nvSpPr>
          <p:cNvPr id="8" name="Slide Number Placeholder 15"/>
          <p:cNvSpPr>
            <a:spLocks noGrp="1"/>
          </p:cNvSpPr>
          <p:nvPr>
            <p:ph type="sldNum" sz="quarter" idx="11"/>
          </p:nvPr>
        </p:nvSpPr>
        <p:spPr/>
        <p:txBody>
          <a:bodyPr/>
          <a:lstStyle>
            <a:lvl1pPr>
              <a:defRPr/>
            </a:lvl1pPr>
          </a:lstStyle>
          <a:p>
            <a:pPr>
              <a:defRPr/>
            </a:pPr>
            <a:fld id="{A9CC14B6-6103-4923-989D-22BD042CBD4C}" type="slidenum">
              <a:rPr lang="nl-BE"/>
              <a:pPr>
                <a:defRPr/>
              </a:pPr>
              <a:t>‹nr.›</a:t>
            </a:fld>
            <a:endParaRPr lang="nl-BE" dirty="0"/>
          </a:p>
        </p:txBody>
      </p:sp>
      <p:sp>
        <p:nvSpPr>
          <p:cNvPr id="9" name="Footer Placeholder 16"/>
          <p:cNvSpPr>
            <a:spLocks noGrp="1"/>
          </p:cNvSpPr>
          <p:nvPr>
            <p:ph type="ftr" sz="quarter" idx="12"/>
          </p:nvPr>
        </p:nvSpPr>
        <p:spPr/>
        <p:txBody>
          <a:bodyPr/>
          <a:lstStyle>
            <a:lvl1pPr>
              <a:defRPr/>
            </a:lvl1pPr>
          </a:lstStyle>
          <a:p>
            <a:pPr>
              <a:defRPr/>
            </a:pPr>
            <a:r>
              <a:rPr lang="nl-BE" smtClean="0"/>
              <a:t>samenwerken 2015</a:t>
            </a:r>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cxnSp>
        <p:nvCxnSpPr>
          <p:cNvPr id="7" name="Straight Connector 9"/>
          <p:cNvCxnSpPr/>
          <p:nvPr userDrawn="1"/>
        </p:nvCxnSpPr>
        <p:spPr>
          <a:xfrm>
            <a:off x="179388" y="1141413"/>
            <a:ext cx="8748712"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pic>
        <p:nvPicPr>
          <p:cNvPr id="8" name="Picture 13" descr="tm_rgb.jpg"/>
          <p:cNvPicPr>
            <a:picLocks noChangeAspect="1"/>
          </p:cNvPicPr>
          <p:nvPr userDrawn="1"/>
        </p:nvPicPr>
        <p:blipFill>
          <a:blip r:embed="rId2"/>
          <a:srcRect/>
          <a:stretch>
            <a:fillRect/>
          </a:stretch>
        </p:blipFill>
        <p:spPr bwMode="auto">
          <a:xfrm>
            <a:off x="7235825" y="5975350"/>
            <a:ext cx="1652588" cy="8636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nl-NL" smtClean="0"/>
              <a:t>Klik om de stijl te bewerken</a:t>
            </a:r>
            <a:endParaRPr lang="nl-BE" dirty="0"/>
          </a:p>
        </p:txBody>
      </p:sp>
      <p:sp>
        <p:nvSpPr>
          <p:cNvPr id="3" name="Text Placeholder 2"/>
          <p:cNvSpPr>
            <a:spLocks noGrp="1"/>
          </p:cNvSpPr>
          <p:nvPr>
            <p:ph type="body" idx="1"/>
          </p:nvPr>
        </p:nvSpPr>
        <p:spPr>
          <a:xfrm>
            <a:off x="0" y="1152000"/>
            <a:ext cx="4428000" cy="1097992"/>
          </a:xfrm>
        </p:spPr>
        <p:txBody>
          <a:bodyPr lIns="252000" rIns="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5" name="Text Placeholder 4"/>
          <p:cNvSpPr>
            <a:spLocks noGrp="1"/>
          </p:cNvSpPr>
          <p:nvPr>
            <p:ph type="body" sz="quarter" idx="3"/>
          </p:nvPr>
        </p:nvSpPr>
        <p:spPr>
          <a:xfrm>
            <a:off x="4716032" y="1152000"/>
            <a:ext cx="4428000" cy="1097992"/>
          </a:xfrm>
        </p:spPr>
        <p:txBody>
          <a:bodyPr lIns="0" rIns="25200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9" name="Date Placeholder 10"/>
          <p:cNvSpPr>
            <a:spLocks noGrp="1"/>
          </p:cNvSpPr>
          <p:nvPr>
            <p:ph type="dt" sz="half" idx="10"/>
          </p:nvPr>
        </p:nvSpPr>
        <p:spPr/>
        <p:txBody>
          <a:bodyPr/>
          <a:lstStyle>
            <a:lvl1pPr>
              <a:defRPr/>
            </a:lvl1pPr>
          </a:lstStyle>
          <a:p>
            <a:pPr>
              <a:defRPr/>
            </a:pPr>
            <a:endParaRPr lang="nl-BE"/>
          </a:p>
        </p:txBody>
      </p:sp>
      <p:sp>
        <p:nvSpPr>
          <p:cNvPr id="10" name="Slide Number Placeholder 11"/>
          <p:cNvSpPr>
            <a:spLocks noGrp="1"/>
          </p:cNvSpPr>
          <p:nvPr>
            <p:ph type="sldNum" sz="quarter" idx="11"/>
          </p:nvPr>
        </p:nvSpPr>
        <p:spPr/>
        <p:txBody>
          <a:bodyPr/>
          <a:lstStyle>
            <a:lvl1pPr>
              <a:defRPr/>
            </a:lvl1pPr>
          </a:lstStyle>
          <a:p>
            <a:pPr>
              <a:defRPr/>
            </a:pPr>
            <a:fld id="{53266B87-FD11-4056-8D7E-6268DF1083A4}" type="slidenum">
              <a:rPr lang="nl-BE"/>
              <a:pPr>
                <a:defRPr/>
              </a:pPr>
              <a:t>‹nr.›</a:t>
            </a:fld>
            <a:endParaRPr lang="nl-BE" dirty="0"/>
          </a:p>
        </p:txBody>
      </p:sp>
      <p:sp>
        <p:nvSpPr>
          <p:cNvPr id="11" name="Footer Placeholder 12"/>
          <p:cNvSpPr>
            <a:spLocks noGrp="1"/>
          </p:cNvSpPr>
          <p:nvPr>
            <p:ph type="ftr" sz="quarter" idx="12"/>
          </p:nvPr>
        </p:nvSpPr>
        <p:spPr/>
        <p:txBody>
          <a:bodyPr/>
          <a:lstStyle>
            <a:lvl1pPr>
              <a:defRPr/>
            </a:lvl1pPr>
          </a:lstStyle>
          <a:p>
            <a:pPr>
              <a:defRPr/>
            </a:pPr>
            <a:r>
              <a:rPr lang="nl-BE" smtClean="0"/>
              <a:t>samenwerken 2015</a:t>
            </a:r>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cxnSp>
        <p:nvCxnSpPr>
          <p:cNvPr id="5" name="Straight Connector 19"/>
          <p:cNvCxnSpPr/>
          <p:nvPr userDrawn="1"/>
        </p:nvCxnSpPr>
        <p:spPr>
          <a:xfrm>
            <a:off x="179388" y="1141413"/>
            <a:ext cx="8748712"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pic>
        <p:nvPicPr>
          <p:cNvPr id="6" name="Picture 11" descr="tm_rgb.jpg"/>
          <p:cNvPicPr>
            <a:picLocks noChangeAspect="1"/>
          </p:cNvPicPr>
          <p:nvPr userDrawn="1"/>
        </p:nvPicPr>
        <p:blipFill>
          <a:blip r:embed="rId2"/>
          <a:srcRect/>
          <a:stretch>
            <a:fillRect/>
          </a:stretch>
        </p:blipFill>
        <p:spPr bwMode="auto">
          <a:xfrm>
            <a:off x="7235825" y="5975350"/>
            <a:ext cx="1652588" cy="863600"/>
          </a:xfrm>
          <a:prstGeom prst="rect">
            <a:avLst/>
          </a:prstGeom>
          <a:noFill/>
          <a:ln w="9525">
            <a:noFill/>
            <a:miter lim="800000"/>
            <a:headEnd/>
            <a:tailEnd/>
          </a:ln>
        </p:spPr>
      </p:pic>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7" name="Title 6"/>
          <p:cNvSpPr>
            <a:spLocks noGrp="1"/>
          </p:cNvSpPr>
          <p:nvPr>
            <p:ph type="title"/>
          </p:nvPr>
        </p:nvSpPr>
        <p:spPr/>
        <p:txBody>
          <a:bodyPr/>
          <a:lstStyle>
            <a:lvl1pPr>
              <a:defRPr>
                <a:solidFill>
                  <a:srgbClr val="50C6DD"/>
                </a:solidFill>
              </a:defRPr>
            </a:lvl1pPr>
          </a:lstStyle>
          <a:p>
            <a:r>
              <a:rPr lang="nl-NL" smtClean="0"/>
              <a:t>Klik om de stijl te bewerken</a:t>
            </a:r>
            <a:endParaRPr lang="nl-BE" dirty="0"/>
          </a:p>
        </p:txBody>
      </p:sp>
      <p:sp>
        <p:nvSpPr>
          <p:cNvPr id="13" name="Picture Placeholder 87"/>
          <p:cNvSpPr>
            <a:spLocks noGrp="1"/>
          </p:cNvSpPr>
          <p:nvPr>
            <p:ph type="pic" sz="quarter" idx="10"/>
          </p:nvPr>
        </p:nvSpPr>
        <p:spPr>
          <a:xfrm>
            <a:off x="180000" y="1152000"/>
            <a:ext cx="3428992" cy="4734000"/>
          </a:xfrm>
        </p:spPr>
        <p:txBody>
          <a:bodyPr rtlCol="0">
            <a:normAutofit/>
          </a:bodyPr>
          <a:lstStyle>
            <a:lvl1pPr>
              <a:buNone/>
              <a:defRPr sz="1000"/>
            </a:lvl1pPr>
          </a:lstStyle>
          <a:p>
            <a:pPr lvl="0"/>
            <a:r>
              <a:rPr lang="nl-NL" noProof="0" smtClean="0"/>
              <a:t>Klik op het pictogram als u een afbeelding wilt toevoegen</a:t>
            </a:r>
            <a:endParaRPr lang="nl-BE" noProof="0" dirty="0"/>
          </a:p>
        </p:txBody>
      </p:sp>
      <p:sp>
        <p:nvSpPr>
          <p:cNvPr id="8" name="Date Placeholder 8"/>
          <p:cNvSpPr>
            <a:spLocks noGrp="1"/>
          </p:cNvSpPr>
          <p:nvPr>
            <p:ph type="dt" sz="half" idx="11"/>
          </p:nvPr>
        </p:nvSpPr>
        <p:spPr/>
        <p:txBody>
          <a:bodyPr/>
          <a:lstStyle>
            <a:lvl1pPr>
              <a:defRPr/>
            </a:lvl1pPr>
          </a:lstStyle>
          <a:p>
            <a:pPr>
              <a:defRPr/>
            </a:pPr>
            <a:endParaRPr lang="nl-BE"/>
          </a:p>
        </p:txBody>
      </p:sp>
      <p:sp>
        <p:nvSpPr>
          <p:cNvPr id="9" name="Slide Number Placeholder 9"/>
          <p:cNvSpPr>
            <a:spLocks noGrp="1"/>
          </p:cNvSpPr>
          <p:nvPr>
            <p:ph type="sldNum" sz="quarter" idx="12"/>
          </p:nvPr>
        </p:nvSpPr>
        <p:spPr/>
        <p:txBody>
          <a:bodyPr/>
          <a:lstStyle>
            <a:lvl1pPr>
              <a:defRPr/>
            </a:lvl1pPr>
          </a:lstStyle>
          <a:p>
            <a:pPr>
              <a:defRPr/>
            </a:pPr>
            <a:fld id="{8295AE7A-FF7A-44B6-AC34-33F984C2FD6F}" type="slidenum">
              <a:rPr lang="nl-BE"/>
              <a:pPr>
                <a:defRPr/>
              </a:pPr>
              <a:t>‹nr.›</a:t>
            </a:fld>
            <a:endParaRPr lang="nl-BE" dirty="0"/>
          </a:p>
        </p:txBody>
      </p:sp>
      <p:sp>
        <p:nvSpPr>
          <p:cNvPr id="10" name="Footer Placeholder 10"/>
          <p:cNvSpPr>
            <a:spLocks noGrp="1"/>
          </p:cNvSpPr>
          <p:nvPr>
            <p:ph type="ftr" sz="quarter" idx="13"/>
          </p:nvPr>
        </p:nvSpPr>
        <p:spPr/>
        <p:txBody>
          <a:bodyPr/>
          <a:lstStyle>
            <a:lvl1pPr>
              <a:defRPr/>
            </a:lvl1pPr>
          </a:lstStyle>
          <a:p>
            <a:pPr>
              <a:defRPr/>
            </a:pPr>
            <a:r>
              <a:rPr lang="nl-BE" smtClean="0"/>
              <a:t>samenwerken 2015</a:t>
            </a:r>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pic>
        <p:nvPicPr>
          <p:cNvPr id="3" name="Picture 8" descr="tm_rgb.jpg"/>
          <p:cNvPicPr>
            <a:picLocks noChangeAspect="1"/>
          </p:cNvPicPr>
          <p:nvPr userDrawn="1"/>
        </p:nvPicPr>
        <p:blipFill>
          <a:blip r:embed="rId2"/>
          <a:srcRect/>
          <a:stretch>
            <a:fillRect/>
          </a:stretch>
        </p:blipFill>
        <p:spPr bwMode="auto">
          <a:xfrm>
            <a:off x="7235825" y="5975350"/>
            <a:ext cx="1652588" cy="863600"/>
          </a:xfrm>
          <a:prstGeom prst="rect">
            <a:avLst/>
          </a:prstGeom>
          <a:noFill/>
          <a:ln w="9525">
            <a:noFill/>
            <a:miter lim="800000"/>
            <a:headEnd/>
            <a:tailEnd/>
          </a:ln>
        </p:spPr>
      </p:pic>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Footer Placeholder 2"/>
          <p:cNvSpPr>
            <a:spLocks noGrp="1"/>
          </p:cNvSpPr>
          <p:nvPr>
            <p:ph type="ftr" sz="quarter" idx="14"/>
          </p:nvPr>
        </p:nvSpPr>
        <p:spPr/>
        <p:txBody>
          <a:bodyPr/>
          <a:lstStyle>
            <a:lvl1pPr>
              <a:defRPr/>
            </a:lvl1pPr>
          </a:lstStyle>
          <a:p>
            <a:pPr>
              <a:defRPr/>
            </a:pPr>
            <a:r>
              <a:rPr lang="nl-BE" smtClean="0"/>
              <a:t>samenwerken 2015</a:t>
            </a:r>
            <a:endParaRPr lang="nl-BE"/>
          </a:p>
        </p:txBody>
      </p:sp>
      <p:sp>
        <p:nvSpPr>
          <p:cNvPr id="5" name="Slide Number Placeholder 3"/>
          <p:cNvSpPr>
            <a:spLocks noGrp="1"/>
          </p:cNvSpPr>
          <p:nvPr>
            <p:ph type="sldNum" sz="quarter" idx="15"/>
          </p:nvPr>
        </p:nvSpPr>
        <p:spPr/>
        <p:txBody>
          <a:bodyPr/>
          <a:lstStyle>
            <a:lvl1pPr>
              <a:defRPr/>
            </a:lvl1pPr>
          </a:lstStyle>
          <a:p>
            <a:pPr>
              <a:defRPr/>
            </a:pPr>
            <a:fld id="{267D5012-E5E9-4E05-BE03-9997E7017618}" type="slidenum">
              <a:rPr lang="nl-BE"/>
              <a:pPr>
                <a:defRPr/>
              </a:pPr>
              <a:t>‹nr.›</a:t>
            </a:fld>
            <a:endParaRPr lang="nl-BE" dirty="0"/>
          </a:p>
        </p:txBody>
      </p:sp>
      <p:sp>
        <p:nvSpPr>
          <p:cNvPr id="6" name="Date Placeholder 4"/>
          <p:cNvSpPr>
            <a:spLocks noGrp="1"/>
          </p:cNvSpPr>
          <p:nvPr>
            <p:ph type="dt" sz="half" idx="16"/>
          </p:nvPr>
        </p:nvSpPr>
        <p:spPr/>
        <p:txBody>
          <a:bodyPr/>
          <a:lstStyle>
            <a:lvl1pPr>
              <a:defRPr/>
            </a:lvl1pPr>
          </a:lstStyle>
          <a:p>
            <a:pPr>
              <a:defRPr/>
            </a:pPr>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pic>
        <p:nvPicPr>
          <p:cNvPr id="3" name="Picture 8" descr="tm_rgb.jpg"/>
          <p:cNvPicPr>
            <a:picLocks noChangeAspect="1"/>
          </p:cNvPicPr>
          <p:nvPr userDrawn="1"/>
        </p:nvPicPr>
        <p:blipFill>
          <a:blip r:embed="rId2"/>
          <a:srcRect/>
          <a:stretch>
            <a:fillRect/>
          </a:stretch>
        </p:blipFill>
        <p:spPr bwMode="auto">
          <a:xfrm>
            <a:off x="7235825" y="5975350"/>
            <a:ext cx="1652588" cy="863600"/>
          </a:xfrm>
          <a:prstGeom prst="rect">
            <a:avLst/>
          </a:prstGeom>
          <a:noFill/>
          <a:ln w="9525">
            <a:noFill/>
            <a:miter lim="800000"/>
            <a:headEnd/>
            <a:tailEnd/>
          </a:ln>
        </p:spPr>
      </p:pic>
      <p:sp>
        <p:nvSpPr>
          <p:cNvPr id="7" name="Picture Placeholder 6"/>
          <p:cNvSpPr>
            <a:spLocks noGrp="1"/>
          </p:cNvSpPr>
          <p:nvPr>
            <p:ph type="pic" sz="quarter" idx="13"/>
          </p:nvPr>
        </p:nvSpPr>
        <p:spPr>
          <a:xfrm>
            <a:off x="0" y="0"/>
            <a:ext cx="9144000" cy="5929313"/>
          </a:xfrm>
        </p:spPr>
        <p:txBody>
          <a:bodyPr rtlCol="0">
            <a:normAutofit/>
          </a:bodyPr>
          <a:lstStyle/>
          <a:p>
            <a:pPr lvl="0"/>
            <a:r>
              <a:rPr lang="nl-NL" noProof="0" smtClean="0"/>
              <a:t>Klik op het pictogram als u een afbeelding wilt toevoegen</a:t>
            </a:r>
            <a:endParaRPr lang="nl-BE" noProof="0"/>
          </a:p>
        </p:txBody>
      </p:sp>
      <p:sp>
        <p:nvSpPr>
          <p:cNvPr id="4" name="Footer Placeholder 2"/>
          <p:cNvSpPr>
            <a:spLocks noGrp="1"/>
          </p:cNvSpPr>
          <p:nvPr>
            <p:ph type="ftr" sz="quarter" idx="14"/>
          </p:nvPr>
        </p:nvSpPr>
        <p:spPr/>
        <p:txBody>
          <a:bodyPr/>
          <a:lstStyle>
            <a:lvl1pPr>
              <a:defRPr/>
            </a:lvl1pPr>
          </a:lstStyle>
          <a:p>
            <a:pPr>
              <a:defRPr/>
            </a:pPr>
            <a:r>
              <a:rPr lang="nl-BE" smtClean="0"/>
              <a:t>samenwerken 2015</a:t>
            </a:r>
            <a:endParaRPr lang="nl-BE"/>
          </a:p>
        </p:txBody>
      </p:sp>
      <p:sp>
        <p:nvSpPr>
          <p:cNvPr id="5" name="Slide Number Placeholder 3"/>
          <p:cNvSpPr>
            <a:spLocks noGrp="1"/>
          </p:cNvSpPr>
          <p:nvPr>
            <p:ph type="sldNum" sz="quarter" idx="15"/>
          </p:nvPr>
        </p:nvSpPr>
        <p:spPr/>
        <p:txBody>
          <a:bodyPr/>
          <a:lstStyle>
            <a:lvl1pPr>
              <a:defRPr/>
            </a:lvl1pPr>
          </a:lstStyle>
          <a:p>
            <a:pPr>
              <a:defRPr/>
            </a:pPr>
            <a:fld id="{D19DC9EE-76C1-4B6C-946E-AA3581C2919B}" type="slidenum">
              <a:rPr lang="nl-BE"/>
              <a:pPr>
                <a:defRPr/>
              </a:pPr>
              <a:t>‹nr.›</a:t>
            </a:fld>
            <a:endParaRPr lang="nl-BE" dirty="0"/>
          </a:p>
        </p:txBody>
      </p:sp>
      <p:sp>
        <p:nvSpPr>
          <p:cNvPr id="6" name="Date Placeholder 4"/>
          <p:cNvSpPr>
            <a:spLocks noGrp="1"/>
          </p:cNvSpPr>
          <p:nvPr>
            <p:ph type="dt" sz="half" idx="16"/>
          </p:nvPr>
        </p:nvSpPr>
        <p:spPr/>
        <p:txBody>
          <a:bodyPr/>
          <a:lstStyle>
            <a:lvl1pPr>
              <a:defRPr/>
            </a:lvl1pPr>
          </a:lstStyle>
          <a:p>
            <a:pPr>
              <a:defRPr/>
            </a:pPr>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7888"/>
            <a:ext cx="9144000" cy="900112"/>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anchor="ctr"/>
          <a:lstStyle/>
          <a:p>
            <a:pPr algn="ctr" fontAlgn="auto">
              <a:spcBef>
                <a:spcPts val="0"/>
              </a:spcBef>
              <a:spcAft>
                <a:spcPts val="0"/>
              </a:spcAft>
              <a:defRPr/>
            </a:pPr>
            <a:endParaRPr lang="nl-BE" sz="1100" dirty="0">
              <a:solidFill>
                <a:schemeClr val="bg1"/>
              </a:solidFill>
            </a:endParaRPr>
          </a:p>
        </p:txBody>
      </p:sp>
      <p:sp>
        <p:nvSpPr>
          <p:cNvPr id="82" name="Rectangle 81"/>
          <p:cNvSpPr/>
          <p:nvPr/>
        </p:nvSpPr>
        <p:spPr>
          <a:xfrm>
            <a:off x="0" y="6083300"/>
            <a:ext cx="1979613" cy="43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79" name="Footer Placeholder 4"/>
          <p:cNvSpPr>
            <a:spLocks noGrp="1"/>
          </p:cNvSpPr>
          <p:nvPr>
            <p:ph type="ftr" sz="quarter" idx="3"/>
          </p:nvPr>
        </p:nvSpPr>
        <p:spPr>
          <a:xfrm>
            <a:off x="755650" y="6083300"/>
            <a:ext cx="4032250" cy="433388"/>
          </a:xfrm>
          <a:prstGeom prst="rect">
            <a:avLst/>
          </a:prstGeom>
          <a:solidFill>
            <a:schemeClr val="bg1"/>
          </a:solidFill>
        </p:spPr>
        <p:txBody>
          <a:bodyPr wrap="square" lIns="144000" tIns="0" rIns="144000" bIns="0" anchor="ctr" anchorCtr="0">
            <a:noAutofit/>
          </a:bodyPr>
          <a:lstStyle>
            <a:lvl1pPr algn="l" fontAlgn="auto">
              <a:lnSpc>
                <a:spcPct val="90000"/>
              </a:lnSpc>
              <a:spcBef>
                <a:spcPts val="0"/>
              </a:spcBef>
              <a:spcAft>
                <a:spcPts val="0"/>
              </a:spcAft>
              <a:defRPr sz="1500">
                <a:solidFill>
                  <a:srgbClr val="00A0AE"/>
                </a:solidFill>
                <a:latin typeface="Trebuchet MS" pitchFamily="34" charset="0"/>
              </a:defRPr>
            </a:lvl1pPr>
          </a:lstStyle>
          <a:p>
            <a:pPr>
              <a:defRPr/>
            </a:pPr>
            <a:r>
              <a:rPr lang="nl-BE" smtClean="0"/>
              <a:t>samenwerken 2015</a:t>
            </a:r>
            <a:endParaRPr lang="nl-BE"/>
          </a:p>
        </p:txBody>
      </p:sp>
      <p:sp>
        <p:nvSpPr>
          <p:cNvPr id="86" name="Slide Number Placeholder 85"/>
          <p:cNvSpPr>
            <a:spLocks noGrp="1"/>
          </p:cNvSpPr>
          <p:nvPr>
            <p:ph type="sldNum" sz="quarter" idx="4"/>
          </p:nvPr>
        </p:nvSpPr>
        <p:spPr>
          <a:xfrm>
            <a:off x="360363" y="6083300"/>
            <a:ext cx="360362" cy="668338"/>
          </a:xfrm>
          <a:prstGeom prst="rect">
            <a:avLst/>
          </a:prstGeom>
          <a:solidFill>
            <a:srgbClr val="00A0AE"/>
          </a:solidFill>
        </p:spPr>
        <p:txBody>
          <a:bodyPr vert="horz" wrap="none" lIns="0" tIns="108000" rIns="0" bIns="0" rtlCol="0" anchor="ctr" anchorCtr="0">
            <a:noAutofit/>
          </a:bodyPr>
          <a:lstStyle>
            <a:lvl1pPr algn="ctr" fontAlgn="auto">
              <a:spcBef>
                <a:spcPts val="0"/>
              </a:spcBef>
              <a:spcAft>
                <a:spcPts val="0"/>
              </a:spcAft>
              <a:defRPr sz="2000" b="0">
                <a:solidFill>
                  <a:schemeClr val="bg1"/>
                </a:solidFill>
                <a:latin typeface="Trebuchet MS" pitchFamily="34" charset="0"/>
              </a:defRPr>
            </a:lvl1pPr>
          </a:lstStyle>
          <a:p>
            <a:pPr>
              <a:defRPr/>
            </a:pPr>
            <a:fld id="{59134DD9-DF95-4E50-A43A-653402E17E4D}" type="slidenum">
              <a:rPr lang="nl-BE"/>
              <a:pPr>
                <a:defRPr/>
              </a:pPr>
              <a:t>‹nr.›</a:t>
            </a:fld>
            <a:endParaRPr lang="nl-BE" dirty="0"/>
          </a:p>
        </p:txBody>
      </p:sp>
      <p:sp>
        <p:nvSpPr>
          <p:cNvPr id="2" name="Title Placeholder 1"/>
          <p:cNvSpPr>
            <a:spLocks noGrp="1"/>
          </p:cNvSpPr>
          <p:nvPr>
            <p:ph type="title"/>
          </p:nvPr>
        </p:nvSpPr>
        <p:spPr>
          <a:xfrm>
            <a:off x="0" y="0"/>
            <a:ext cx="9144000" cy="1143000"/>
          </a:xfrm>
          <a:prstGeom prst="rect">
            <a:avLst/>
          </a:prstGeom>
          <a:ln w="0">
            <a:noFill/>
          </a:ln>
        </p:spPr>
        <p:txBody>
          <a:bodyPr vert="horz" lIns="360000" tIns="180000" rIns="360000" bIns="144000" rtlCol="0" anchor="ctr">
            <a:noAutofit/>
          </a:bodyPr>
          <a:lstStyle/>
          <a:p>
            <a:r>
              <a:rPr lang="nl-NL" smtClean="0"/>
              <a:t>Klik om de stijl te bewerken</a:t>
            </a:r>
            <a:endParaRPr lang="nl-BE" dirty="0"/>
          </a:p>
        </p:txBody>
      </p:sp>
      <p:sp>
        <p:nvSpPr>
          <p:cNvPr id="1031" name="Text Placeholder 2"/>
          <p:cNvSpPr>
            <a:spLocks noGrp="1"/>
          </p:cNvSpPr>
          <p:nvPr>
            <p:ph type="body" idx="1"/>
          </p:nvPr>
        </p:nvSpPr>
        <p:spPr bwMode="auto">
          <a:xfrm>
            <a:off x="0" y="1152525"/>
            <a:ext cx="9144000" cy="4427538"/>
          </a:xfrm>
          <a:prstGeom prst="rect">
            <a:avLst/>
          </a:prstGeom>
          <a:noFill/>
          <a:ln w="9525">
            <a:noFill/>
            <a:miter lim="800000"/>
            <a:headEnd/>
            <a:tailEnd/>
          </a:ln>
        </p:spPr>
        <p:txBody>
          <a:bodyPr vert="horz" wrap="square" lIns="432000" tIns="252000" rIns="4320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0" name="Date Placeholder 3"/>
          <p:cNvSpPr>
            <a:spLocks noGrp="1"/>
          </p:cNvSpPr>
          <p:nvPr>
            <p:ph type="dt" sz="half" idx="2"/>
          </p:nvPr>
        </p:nvSpPr>
        <p:spPr>
          <a:xfrm>
            <a:off x="755650" y="6570663"/>
            <a:ext cx="990600" cy="200025"/>
          </a:xfrm>
          <a:prstGeom prst="rect">
            <a:avLst/>
          </a:prstGeom>
          <a:solidFill>
            <a:srgbClr val="EC4B2F"/>
          </a:solidFill>
        </p:spPr>
        <p:txBody>
          <a:bodyPr wrap="none" lIns="108000" tIns="0" rIns="0" bIns="0" anchor="b" anchorCtr="0">
            <a:spAutoFit/>
          </a:bodyPr>
          <a:lstStyle>
            <a:lvl1pPr algn="l" fontAlgn="auto">
              <a:spcBef>
                <a:spcPts val="0"/>
              </a:spcBef>
              <a:spcAft>
                <a:spcPts val="0"/>
              </a:spcAft>
              <a:defRPr sz="1300">
                <a:solidFill>
                  <a:schemeClr val="bg1"/>
                </a:solidFill>
                <a:latin typeface="Trebuchet MS" pitchFamily="34" charset="0"/>
              </a:defRPr>
            </a:lvl1pPr>
          </a:lstStyle>
          <a:p>
            <a:pPr>
              <a:defRPr/>
            </a:pPr>
            <a:endParaRPr lang="nl-BE"/>
          </a:p>
        </p:txBody>
      </p:sp>
      <p:pic>
        <p:nvPicPr>
          <p:cNvPr id="1033" name="Picture 8" descr="tm_rgb.jpg"/>
          <p:cNvPicPr>
            <a:picLocks noChangeAspect="1"/>
          </p:cNvPicPr>
          <p:nvPr/>
        </p:nvPicPr>
        <p:blipFill>
          <a:blip r:embed="rId9"/>
          <a:srcRect/>
          <a:stretch>
            <a:fillRect/>
          </a:stretch>
        </p:blipFill>
        <p:spPr bwMode="auto">
          <a:xfrm>
            <a:off x="7235825" y="5975350"/>
            <a:ext cx="1652588" cy="86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dt="0"/>
  <p:txStyles>
    <p:titleStyle>
      <a:lvl1pPr algn="l" rtl="0" eaLnBrk="0" fontAlgn="base" hangingPunct="0">
        <a:lnSpc>
          <a:spcPct val="80000"/>
        </a:lnSpc>
        <a:spcBef>
          <a:spcPct val="0"/>
        </a:spcBef>
        <a:spcAft>
          <a:spcPct val="0"/>
        </a:spcAft>
        <a:defRPr sz="3600" b="1" kern="1200" cap="all">
          <a:solidFill>
            <a:srgbClr val="EC4B2F"/>
          </a:solidFill>
          <a:latin typeface="Trebuchet MS" pitchFamily="34" charset="0"/>
          <a:ea typeface="+mj-ea"/>
          <a:cs typeface="+mj-cs"/>
        </a:defRPr>
      </a:lvl1pPr>
      <a:lvl2pPr algn="l" rtl="0" eaLnBrk="0" fontAlgn="base" hangingPunct="0">
        <a:lnSpc>
          <a:spcPct val="80000"/>
        </a:lnSpc>
        <a:spcBef>
          <a:spcPct val="0"/>
        </a:spcBef>
        <a:spcAft>
          <a:spcPct val="0"/>
        </a:spcAft>
        <a:defRPr sz="3600" b="1">
          <a:solidFill>
            <a:srgbClr val="EC4B2F"/>
          </a:solidFill>
          <a:latin typeface="Trebuchet MS" pitchFamily="34" charset="0"/>
        </a:defRPr>
      </a:lvl2pPr>
      <a:lvl3pPr algn="l" rtl="0" eaLnBrk="0" fontAlgn="base" hangingPunct="0">
        <a:lnSpc>
          <a:spcPct val="80000"/>
        </a:lnSpc>
        <a:spcBef>
          <a:spcPct val="0"/>
        </a:spcBef>
        <a:spcAft>
          <a:spcPct val="0"/>
        </a:spcAft>
        <a:defRPr sz="3600" b="1">
          <a:solidFill>
            <a:srgbClr val="EC4B2F"/>
          </a:solidFill>
          <a:latin typeface="Trebuchet MS" pitchFamily="34" charset="0"/>
        </a:defRPr>
      </a:lvl3pPr>
      <a:lvl4pPr algn="l" rtl="0" eaLnBrk="0" fontAlgn="base" hangingPunct="0">
        <a:lnSpc>
          <a:spcPct val="80000"/>
        </a:lnSpc>
        <a:spcBef>
          <a:spcPct val="0"/>
        </a:spcBef>
        <a:spcAft>
          <a:spcPct val="0"/>
        </a:spcAft>
        <a:defRPr sz="3600" b="1">
          <a:solidFill>
            <a:srgbClr val="EC4B2F"/>
          </a:solidFill>
          <a:latin typeface="Trebuchet MS" pitchFamily="34" charset="0"/>
        </a:defRPr>
      </a:lvl4pPr>
      <a:lvl5pPr algn="l" rtl="0" eaLnBrk="0" fontAlgn="base" hangingPunct="0">
        <a:lnSpc>
          <a:spcPct val="80000"/>
        </a:lnSpc>
        <a:spcBef>
          <a:spcPct val="0"/>
        </a:spcBef>
        <a:spcAft>
          <a:spcPct val="0"/>
        </a:spcAft>
        <a:defRPr sz="3600" b="1">
          <a:solidFill>
            <a:srgbClr val="EC4B2F"/>
          </a:solidFill>
          <a:latin typeface="Trebuchet MS" pitchFamily="34" charset="0"/>
        </a:defRPr>
      </a:lvl5pPr>
      <a:lvl6pPr marL="457200" algn="l" rtl="0" fontAlgn="base">
        <a:lnSpc>
          <a:spcPct val="80000"/>
        </a:lnSpc>
        <a:spcBef>
          <a:spcPct val="0"/>
        </a:spcBef>
        <a:spcAft>
          <a:spcPct val="0"/>
        </a:spcAft>
        <a:defRPr sz="3600" b="1">
          <a:solidFill>
            <a:srgbClr val="EC4B2F"/>
          </a:solidFill>
          <a:latin typeface="Trebuchet MS" pitchFamily="34" charset="0"/>
        </a:defRPr>
      </a:lvl6pPr>
      <a:lvl7pPr marL="914400" algn="l" rtl="0" fontAlgn="base">
        <a:lnSpc>
          <a:spcPct val="80000"/>
        </a:lnSpc>
        <a:spcBef>
          <a:spcPct val="0"/>
        </a:spcBef>
        <a:spcAft>
          <a:spcPct val="0"/>
        </a:spcAft>
        <a:defRPr sz="3600" b="1">
          <a:solidFill>
            <a:srgbClr val="EC4B2F"/>
          </a:solidFill>
          <a:latin typeface="Trebuchet MS" pitchFamily="34" charset="0"/>
        </a:defRPr>
      </a:lvl7pPr>
      <a:lvl8pPr marL="1371600" algn="l" rtl="0" fontAlgn="base">
        <a:lnSpc>
          <a:spcPct val="80000"/>
        </a:lnSpc>
        <a:spcBef>
          <a:spcPct val="0"/>
        </a:spcBef>
        <a:spcAft>
          <a:spcPct val="0"/>
        </a:spcAft>
        <a:defRPr sz="3600" b="1">
          <a:solidFill>
            <a:srgbClr val="EC4B2F"/>
          </a:solidFill>
          <a:latin typeface="Trebuchet MS" pitchFamily="34" charset="0"/>
        </a:defRPr>
      </a:lvl8pPr>
      <a:lvl9pPr marL="1828800" algn="l" rtl="0" fontAlgn="base">
        <a:lnSpc>
          <a:spcPct val="80000"/>
        </a:lnSpc>
        <a:spcBef>
          <a:spcPct val="0"/>
        </a:spcBef>
        <a:spcAft>
          <a:spcPct val="0"/>
        </a:spcAft>
        <a:defRPr sz="3600" b="1">
          <a:solidFill>
            <a:srgbClr val="EC4B2F"/>
          </a:solidFill>
          <a:latin typeface="Trebuchet MS" pitchFamily="34" charset="0"/>
        </a:defRPr>
      </a:lvl9pPr>
    </p:titleStyle>
    <p:bodyStyle>
      <a:lvl1pPr marL="355600" indent="-355600" algn="l" rtl="0" eaLnBrk="0" fontAlgn="base" hangingPunct="0">
        <a:lnSpc>
          <a:spcPct val="90000"/>
        </a:lnSpc>
        <a:spcBef>
          <a:spcPts val="400"/>
        </a:spcBef>
        <a:spcAft>
          <a:spcPts val="400"/>
        </a:spcAft>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rtl="0" eaLnBrk="0" fontAlgn="base" hangingPunct="0">
        <a:lnSpc>
          <a:spcPct val="90000"/>
        </a:lnSpc>
        <a:spcBef>
          <a:spcPts val="400"/>
        </a:spcBef>
        <a:spcAft>
          <a:spcPts val="400"/>
        </a:spcAft>
        <a:buFont typeface="Arial" charset="0"/>
        <a:buChar char="−"/>
        <a:defRPr sz="2700" kern="1200">
          <a:solidFill>
            <a:srgbClr val="000000"/>
          </a:solidFill>
          <a:latin typeface="Trebuchet MS" pitchFamily="34" charset="0"/>
          <a:ea typeface="+mn-ea"/>
          <a:cs typeface="+mn-cs"/>
        </a:defRPr>
      </a:lvl2pPr>
      <a:lvl3pPr marL="982663" indent="-258763" algn="l" rtl="0" eaLnBrk="0" fontAlgn="base" hangingPunct="0">
        <a:lnSpc>
          <a:spcPct val="90000"/>
        </a:lnSpc>
        <a:spcBef>
          <a:spcPts val="400"/>
        </a:spcBef>
        <a:spcAft>
          <a:spcPts val="400"/>
        </a:spcAft>
        <a:buFont typeface="Arial" charset="0"/>
        <a:buChar char="•"/>
        <a:defRPr sz="2400" kern="1200">
          <a:solidFill>
            <a:srgbClr val="000000"/>
          </a:solidFill>
          <a:latin typeface="Trebuchet MS" pitchFamily="34" charset="0"/>
          <a:ea typeface="+mn-ea"/>
          <a:cs typeface="+mn-cs"/>
        </a:defRPr>
      </a:lvl3pPr>
      <a:lvl4pPr marL="1255713" indent="-273050" algn="l" rtl="0" eaLnBrk="0" fontAlgn="base" hangingPunct="0">
        <a:lnSpc>
          <a:spcPct val="90000"/>
        </a:lnSpc>
        <a:spcBef>
          <a:spcPts val="400"/>
        </a:spcBef>
        <a:spcAft>
          <a:spcPts val="400"/>
        </a:spcAft>
        <a:buFont typeface="Arial" charset="0"/>
        <a:buChar char="»"/>
        <a:defRPr sz="2100" kern="1200">
          <a:solidFill>
            <a:srgbClr val="000000"/>
          </a:solidFill>
          <a:latin typeface="Trebuchet MS" pitchFamily="34" charset="0"/>
          <a:ea typeface="+mn-ea"/>
          <a:cs typeface="+mn-cs"/>
        </a:defRPr>
      </a:lvl4pPr>
      <a:lvl5pPr marL="1609725" indent="-258763" algn="l" rtl="0" eaLnBrk="0" fontAlgn="base" hangingPunct="0">
        <a:lnSpc>
          <a:spcPct val="90000"/>
        </a:lnSpc>
        <a:spcBef>
          <a:spcPts val="400"/>
        </a:spcBef>
        <a:spcAft>
          <a:spcPts val="400"/>
        </a:spcAft>
        <a:buClr>
          <a:schemeClr val="tx1"/>
        </a:buClr>
        <a:buFont typeface="Arial" charset="0"/>
        <a:defRPr sz="2000" kern="1200">
          <a:solidFill>
            <a:srgbClr val="406D9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be/url?sa=i&amp;rct=j&amp;q=&amp;esrc=s&amp;source=images&amp;cd=&amp;cad=rja&amp;docid=MnvxEYTUtsfweM&amp;tbnid=2yHUlUSlJmpseM:&amp;ved=0CAUQjRw&amp;url=http://goaltrainingen.nl/samenwerking-and-teambuilding.html&amp;ei=wpDvUuqyG87J0AX5mIDICA&amp;bvm=bv.60444564,d.ZG4&amp;psig=AFQjCNHkqM5CqLHgGKpGx-t4raEtBnUqbA&amp;ust=139151818518545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oT2iPNcPej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ubtitle 1"/>
          <p:cNvSpPr>
            <a:spLocks noGrp="1"/>
          </p:cNvSpPr>
          <p:nvPr>
            <p:ph type="subTitle" idx="1"/>
          </p:nvPr>
        </p:nvSpPr>
        <p:spPr>
          <a:xfrm>
            <a:off x="0" y="3357563"/>
            <a:ext cx="9144000" cy="1800225"/>
          </a:xfrm>
        </p:spPr>
        <p:txBody>
          <a:bodyPr/>
          <a:lstStyle/>
          <a:p>
            <a:pPr algn="l" eaLnBrk="1" hangingPunct="1"/>
            <a:r>
              <a:rPr lang="en-US" sz="5400" dirty="0" smtClean="0"/>
              <a:t>Welkom!</a:t>
            </a:r>
          </a:p>
        </p:txBody>
      </p:sp>
      <p:sp>
        <p:nvSpPr>
          <p:cNvPr id="3" name="Title 2"/>
          <p:cNvSpPr>
            <a:spLocks noGrp="1"/>
          </p:cNvSpPr>
          <p:nvPr>
            <p:ph type="title"/>
          </p:nvPr>
        </p:nvSpPr>
        <p:spPr>
          <a:xfrm>
            <a:off x="-684213" y="1412875"/>
            <a:ext cx="9144001" cy="1800225"/>
          </a:xfrm>
        </p:spPr>
        <p:txBody>
          <a:bodyPr/>
          <a:lstStyle/>
          <a:p>
            <a:pPr algn="l" eaLnBrk="1" fontAlgn="auto" hangingPunct="1">
              <a:spcAft>
                <a:spcPts val="0"/>
              </a:spcAft>
              <a:defRPr/>
            </a:pPr>
            <a:r>
              <a:rPr lang="en-US" sz="5400" dirty="0" smtClean="0"/>
              <a:t>   </a:t>
            </a:r>
            <a:r>
              <a:rPr lang="en-US" sz="5000" dirty="0" smtClean="0"/>
              <a:t>ACT</a:t>
            </a:r>
            <a:endParaRPr lang="en-US" sz="5000" dirty="0"/>
          </a:p>
        </p:txBody>
      </p:sp>
      <p:sp>
        <p:nvSpPr>
          <p:cNvPr id="11267" name="Footer Placeholder 3"/>
          <p:cNvSpPr>
            <a:spLocks noGrp="1"/>
          </p:cNvSpPr>
          <p:nvPr>
            <p:ph type="ftr" sz="quarter" idx="10"/>
          </p:nvPr>
        </p:nvSpPr>
        <p:spPr bwMode="auto">
          <a:ln>
            <a:miter lim="800000"/>
            <a:headEnd/>
            <a:tailEnd/>
          </a:ln>
        </p:spPr>
        <p:txBody>
          <a:bodyPr vert="horz" numCol="1" compatLnSpc="1">
            <a:prstTxWarp prst="textNoShape">
              <a:avLst/>
            </a:prstTxWarp>
          </a:bodyPr>
          <a:lstStyle/>
          <a:p>
            <a:pPr fontAlgn="base">
              <a:spcBef>
                <a:spcPct val="0"/>
              </a:spcBef>
              <a:spcAft>
                <a:spcPct val="0"/>
              </a:spcAft>
            </a:pPr>
            <a:r>
              <a:rPr lang="nl-BE" dirty="0" smtClean="0"/>
              <a:t>ACT 2015</a:t>
            </a:r>
          </a:p>
        </p:txBody>
      </p:sp>
      <p:sp>
        <p:nvSpPr>
          <p:cNvPr id="11268"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pPr fontAlgn="base">
              <a:spcBef>
                <a:spcPct val="0"/>
              </a:spcBef>
              <a:spcAft>
                <a:spcPct val="0"/>
              </a:spcAft>
            </a:pPr>
            <a:fld id="{8181C188-01A4-4F92-86F2-45270C476385}" type="slidenum">
              <a:rPr lang="nl-BE" smtClean="0"/>
              <a:pPr fontAlgn="base">
                <a:spcBef>
                  <a:spcPct val="0"/>
                </a:spcBef>
                <a:spcAft>
                  <a:spcPct val="0"/>
                </a:spcAft>
              </a:pPr>
              <a:t>1</a:t>
            </a:fld>
            <a:endParaRPr lang="nl-BE" smtClean="0"/>
          </a:p>
        </p:txBody>
      </p:sp>
      <p:sp>
        <p:nvSpPr>
          <p:cNvPr id="11269" name="AutoShape 2" descr="data:image/jpeg;base64,/9j/4AAQSkZJRgABAQAAAQABAAD/2wCEAAkGBhISEBUUExQVFRQWFxkVGBgYFhgZGBsfGxoZGR8XGx0YGyceGBkjIBgdIC8gIycqLCwsFx4xNTAqNyYrLCkBCQoKDgwOGg8PGjUkHyQsLCosLCwvLCw0LC8qLCwsLC8pKSwvLCwvLCwtLCwsKSwsLCwvLCwsLCwsLCwpLCwsLP/AABEIAOgA2gMBIgACEQEDEQH/xAAcAAEAAgMBAQEAAAAAAAAAAAAABgcDBAUCAQj/xABLEAACAgEDAgQDBgIGBQgLAQABAgMRAAQSIQUxBhMiQQdRYRQjMnGBkUJSJDNDYnKhFYKSsbIlNGNzosHC8FNUdIOElKOz0dLTCP/EABoBAAIDAQEAAAAAAAAAAAAAAAAFAgMEAQb/xAAwEQACAgEDAgQEBQUBAAAAAAAAAQIDEQQSITFBBRNRYSJxgfCRobHR4RQjMsHxFf/aAAwDAQACEQMRAD8AvHGMYAMYxgAxjGADGMYAMYxgAzi9T8URxuYo1aaYd1T8Kdj9459KGmB28uQbCkZ2spzU9Xk0Ws1ybWkgTUtI1epk84LOWochd0jAWADQAtruE5OKyi6mCnLDJpP1XVupuRIbHaJQ7Ka/nlBV/p92M3eh+KQxWHUlUnNhSLEctc2l/hYjkxkkijRYDdlf6jxHLKPu/u1IsNwzkEd/dV/7X6ZydXYqUeuSN0mUuxNmN1kALG6W19uPpmFarEsMdS8KzW5LjCz8y7dZ1aCJkWWWONpL2K7qpfbV7QxtqsXXaxm2DlazNM80mq1DCMstBGKtFFGovYX7bibdiSq2a3kKoHA6d1yeCUy6YrGhYn7P/YOv1UD7t2NvvUAgsAd4FHVO+MOvQWVaKy7OzqucF04zleHfEUWsi3x2GB2yRmt0bVe1q/cEcEEEZ1cuTzyjG04vD6jGYtVqkiRnkZURRbMxCqB8yTwBnBl6xqZ/+bqIYj/azIxkYcH0Q+kqKJFyFSCPwEc4NpHCR4yIvHq4KeLUNOwHrjn2BJPyaNB5D/IqpWu6ngju9E69FqkYpauh2yRuKkjar2sLPtyGBKsOQSOc5Gal0OJ5N9ZASQCCR3F9vz+WesrDVeHtKep6x1jQt5kVuU5ErxguiODuHBjal2ndKaZz93nV6UNRDZ007SKDTabUyNIAf+jnNyIP8QccEUpBAHJLqGSdYzn9J60k4IAaORa3xuAHWxfsSrr7bkLLYIuwQOhkjoxjGADGMYAMYxgAxjGADGMYAc/rnWF00JcqXYkJHGtbpHPZFv8AIkk8KAzGgCcjGn6/rtM3marbqInFusCANpz/AHAfVPEB3/jsWAQdq+dT1IzaqSQk7YWfTxLyANpqSQih62YbQefQikVva9HrPWyiccsx2qPa/mfoBz+le+ZrLtr4GNGidkcvudufx8JEH2OCWct2d1aCEduWaRd7A3x5aNde2RLWeGGG6YSsZyzSvJyAWY7m9NkrHVqAptV4Ik7Zx9Nujsxu6MSWYqfxMTZdl/CzE82RmWbVzONskzup7qQig/nsRbH0PGZZatS6oaV+EzrfD+v8YNPQLUSXx6RwBQH0AAG0D5UK+Q7ZnZbFHsc+4xe3l5PQxW1JGWXWzPGI2kYoOCKFsP5WarYf7/e7N4sYzspOXUhCuFaxFYMvSdVqIdZC2lBaZ2VGj/hlju2D+yhASwc/hPHO4q115RGn6xqNNqWeBo1Z4lUM8e9gA7MwQ7gAG9G7g3tXsReWf4H8aDWoySAJqogPMQXtYGwssd87Go8HlSCDfDM20klsUc8nlPFYSdzntwumfX3Z68daeootR6j9llEpAYLSsrRtIN/ouMP5luCKQji7z5P1PywfNIVV/E59AX6SAn7u6IDWVauDyBnR8XBf9H6vdW37NNd9q8trv6ZFdQ7T6QodzsYzsDN96jAA+iQNUgDBdyFiL4ZgPTl9mMciWRi1XiCST+qGxP5mW3P1CnhPb8Vn5qM40/W20U66w+bO+xoCoMaht3KeYQo9CuKvnb5hIBus2opQyhh2YAj9ec+SwqylWAKngg9jimN0lLcYlY08ke6B4seJn+0feCV2eSRVG8FzZ47SxC68tjYUnawoA9kRxTSPPtRw5URvW60VQAQWUNVliLugRRqs018Lae+QxH8pYlf192H0JIzrgVk7b9ywjs7MrCCSSKQUkYFTa2d1fkTyvyoHafdWHGSzwr4v+0O0EyiPUIvmUOUkSwvmIfaiQCp5BI7gg5D9ROqIzsaVVLE/IAWT+wyd+FuhLp4QxVfPkVWlfuSavYDV7FulHy57kk36OU23zwWUOT+R28YxjE1DGMYAMYxgAxjGADGM4Xi3xE+ljTyYvOmlcpGhbYPSjSFmNGgAhH1JUcXYG8HUsvCIP406fMOrStpyVJ08ErgHhmLSx2y9mJWJBfFBT6lzgSa6R5qmUI4X0KDYZeN0i2Pc0DRIpVonvmfSeJNWdTJLKY3nfaHhKmIhV3bUjDeoLZagSzEsx283m11jrGn1Ee0B0nDqwWqPDAMxNFa2gqbpqO3jdi65Rnkf6KU6nFPn2+f39fU0sYxiw9OMxS6tEIDOqk9gWAJ/c5i1sp9KK20tZLVexVG53r5gDi+LI75ytf0uKVWVkC7qJIFsvfaAb9TdxyefWTxuOMNNopXR3N4Ql1/i0dLPy4rL7+x37z5eQ7w1q5YZm00lkbSyd64Nen+4ee3YqRkhbVZmtpdctrN2n1cb61OJtzorCmAI78j/ADzL4f6rFo9dppTtjjLSQyGqAWRC1mvffHHnMacnPkEoM0SkiyxpTXPpa+PcVedqbhJP0KNdtlRP5fpyWZ1rrf28CCNXj0zEebJKjRtKFNnTxo4DC6py4HpPAO7cvrrG1Ync8MAKr+JuyqQeCSTQPcXYK984EDSLRWVgOxRqkjYeysrgnaO4AI2+1WbBGJBkkeQqSV3EUt3wAALoGgzW1cXyc02ahS5R4Gdq7DTxbUVe+1Qv7CsyYxmAzDGMYHDB1DSebDJGezoyf7Skf9+d7oPW9VGsZMjatGH4XWJJvqIygRCyUd0LjcaYq52lM5GaWqiBvl1DcnbI6WRVE7GHqFDnvwM06e7y37F1dm0tbp/UY54xJE25TY7EEEGirKQGRweCrAEEEEAjNnKw8I60wa1KLFdQTHLZ3EsFLJKzN6mYbNl3Z8wXdCrPxrXYrI5RsjLcsjGMZYSGMYwAYxjABkO8WN/yjoxfA0+ravrv0q3+dMf3OTHOV13w5FqgpYukke7y5Y22um6rHNqymhasCp2jjgZGSysE65KMk2QDxZBHLA4dVbgqpI5Ut6QVPcHnuMj0GmRBSKFHHYV2FD9gK/TO34r6Zq9PHtmQyoXj2zwoxBqRTUkYtojx35Q13BIXOBB1GJ2KK6lx3W/UPzHcYovjNcM9foLaprMWs/mbOMZ4kasyjU5Wp16jVGMkhniXb8j95uYD60p/Q5lSNnIVPxEWCbobgDvIvkBdq18w3bcTnM8QaUSU27Y8dsr/AC+d/Tj/AC/O/fh/q0se4vtf1ANt7EbQQyk9jTdu35d89H4fZGcVW+x4PxjTzrtlb2bO5L0uGNg8oDqFVN0leiuAK4UIfy4P0PG70tNPC7yHTHUQstFQiskY5JZA9IwPFgGxtG3uQel0rTBwszDggNGD7Aj8ZB7MQe3sD8ya6mNJVwl2EcbJx7siur6NDOznRM8SrwVlBZSxG70gncFF1u3MCQQBxz76YkMR8qljlHdCRvP9++7g/wA3v70QQPOklMXUTDGoMZWjRopS7xx7qpIArt5tVxeevG2gDRpJXKMFP5MeP1D7aPtZ+eJ9TpINNrjBsnqbbYqMpNo66sM9XnD6ZrSYYyxslRZ+fHf9e+bo1WJXBoxuJv5h1WtSMAuwXcdqj3Ynsqgcsx+QBOa764KpZjQAJJ+QHJOTXwR4ZESDUzLeplW/Vz5SHkQp7LQrcR+Jr5oKBbTQ7H7E669zIcvUk3iNhJG7AlVmilhZ677BKq7699t1m1nV+JXmSNHHAELxo7vvrbTjYqbjWx2ILK25KMQ9QJW47otYWjRmFMVUsPkSOR++dvoVb+ELK9vQ3TmpPmbzs0dbrFUWT7gAAEkkmgqgcsxPAA5JyiKeStI99jG11tmhf5fglRv24y4srXpHgzVzlGkrTRh0emG+Zwrhiu0HbFu29yWIB5UHLKxtpoShF7jbVFxXIxjGaS0YxjABjGMAGMZwJ/GunEjxos8zISrGKGRkDDgr5lCMsOxAbggg8isAO1PqkSt7Kt9txA7C/f6C/wBMqbx51bSa/WQ+XIuyFJB9oQKyGRylAP8AxKio1lWAtwLJBXOj8Seq6fWaRUMOoMkUizqh08pDbbV03IrKGKO22yAWC3xeQXWRNEQIysinhSDwPo3ujAfw837VzVF8nFYwb9FVGct2eUdGGXjkgkFlJHYlSVJF8gEjtmDUzZo6ebaoX5f+bzzLLeKNvPB61WPYk+vc7PhXp4l1ak190rSqGG5d4ZApYe4Fk/MGiCCAcx+O9CiM2p08RUgk6uMD0Bjt9amgCfckCqO40bz34J1oTWKCeJFaP/W4cfl+Aj82GSiEWrXzuZyb/vOxr8uax7ouK0115PG+LZ/qHnphY+/nkxdC1KSaWFkYMpjUAj6AAj6EEEEexGees9cj06+r1OQdiA+pq9/oo92PHPzIBjx8KamLzE00oWFiWC+Y6EE9xaoSPzB57kXZP3pfgprDah91VwrMxauwd2AYgfSr+fcFl5vAl2cmz4RBlMuqYUZWKjjtt4avfggJ/wC7ze8Txb4PLui7oB/qsJD+XpQ8/Os6UUSogVQFRRQAACgD/IDOcp81vM/hrbH+Rolz8t1Ch8lHayMX6q5VwbfVk87UctYaAAFAcDPoBzqnSjMT6XEW8huOP1KAyQSoO7xuovtZUjn6ZJJvjDO2m3w6NVb0qxkltYi4BQugQOVa/Te0NRFg8Zzm0+aUnTRvDqzq21kNEFWVvxIyuCroe5Ugi+avnNNNyhlFsLNp1eheLohpn3tu1jep99XPIV27loVtpQNoHoRRxQBOjBGERVXsqhR+QFDMGj6ZHFyoN/zEkn8uew/LNusqnLcyEpZPDS46P1dNPrIZ5ELpGWB2i2Teu3zVWrYqLFDnazVZ9J+SDMP2fCEtryEXh5Lj6b1mDULugmjlH9xw1fQ0eD9Dm7lWfD/paP1IyUu6CEsTXquUlEG73Wkl4+YU5aeNa5b45NkXlZGMYyZI5vUeupE4iCySSld4jjWzturLNUaC+29hdGrrNJ59bIfxQ6dLPADTSEex3EokbfMbZB9chnxKX/lbSbSVcwtTKSrCn+YINAkGux7GwaySeFuttqNHFK4AdlIahQJVipYD2B22Pzy3y+E/vv8AsQ3c4PcvTNWm2SHWSSyrdpqBH5MgP8JEMa+W3HDqOPcN2zdXxlp0X+lH7I47iYhUPf8ABL/VyA1fBuiLCk1mQ6jMEutw8vJ3caHUvGn2gND0/e7spX7UF/o8Vj+sDNxMwBsKm4EgAlRZzLGUhjWNPwqAoskn8yTyzHuSeSSScxT6wnNUm8uhVjqQcj7O1njIp8QdQsemsqpck7XK2Y6Uksp77q4H59iAQZSRmPW9Ph1ERinQOjdwbHtVgjkGiRYPucscV6ZIqT7cEEi8IdRNE6KbaQG3boOxF8gSn/L9h2zqL4G29M1Wo1EJfU+W/lQGiYkBK+cYyakkAuUBr4VQBd3LDoUYBWm1JUVx9pmF1xRKuCw+YJIPvnM610zpGnQ7444XcGmhQjUc8FlaMeYO9E3XJB4JxdHSbZZSGVmvsthsk+PvqV1qYwiI6WjKyAcbXBsbeCBZVqPYEUbUCyZd4c8QrOXRhskBL17Nu9TMnzAYtx3AK/TPHSulx9VkVHeaEIphWWot0zxCJ1MoO63KEkBa/q3NgUo+6j4ewxzmD7VPqJgQxXTxxRtCp/C8ryMwRvlXqPcLQJFNe+ltvp3Lbp06mCTyn24O/jNMdE0kW25NYJIZIfNXUal3DJL5kaudjeWVLKTdAjyySFHfBq400+vmEWxYWWAsqhQFeQyJ5lg9yVjQiruWI+5zUtRFzUV3WRU6WouR0846jy2MfstFP8Juh/q0V/IA++djOL4qgbyGlQuHiVmqPZuYVZQF1YDkKbon08d85qafNhjuUYzwbCz5lEgOQbpvVJWVNspeT8NMF2yNfYULSS/SFujwB6qV5DpOo7lDURY7HuD7g/UHj9MSTpcSEoNHYKDMTQZij1mZftGVYaIcmF4c1ZnrNmXU5h0unWWaKNxaPLGrCgQyl1tSD3Vh6T9CcshFtpE4rLPui6TrJo/Mi0kzRnlWJiQuPmqyyK1e9kCxyLBGaMXVIirtuAEe4SXwyFe6sp5VhXY5NfGnWZ5tQukg3BFapmUspL7FkCMwHogCOGdv4iyqL9SmPdY8HbYalgiaILtby/7MfOiqkKKHK9iAaAFieoca3tjFv1f8dxnXoo2LO7H3+RPPAfRmg0u6QVLO3nOD/DagLH+aoqg1xu3H3yR5FfAPiWTUxPFKrGXTFYpJfTskbaG3AXuDFSGIKhQWoE1kqxtBpxTj0IOO34fQjvXddqzqFi0rwxhE8yVpYnkDFyVRFCun8jljusejjnEnV9YP7PTH6+ZIP+z5Z/4sh3jvxbqtJ1J44fJ2tDFIfMjZjZMq8FZFoegfPNfpHjDUSwSySyaYMj7FjCMpfiE8XKSD96ewP4c1Kr4FN9Cvdzg6HVuhtqtWmp1E1GJdiJCmwUSGO5nLMxJHcbeP3PWikVEVI1CooCqoFAAcAAfLNTS6guu4qV9TCj77WKhhfO1q3CwDRHAzLl8YJLgrbZm+0nI34r8aLo2WPY0krLvq9qgWQCzUe5B4AP4easX3s1uqdH0+qULPEHq9rcq63V7WUhhdDgHmsn0OFbaz4h6x72mOIe21LYfmXsH/AGRmPQ/EDWxMCzicEj0Oigt/dUxqpDHsOG59jkwf4baK7DTgfy71r9ym7/POt0vw9pdNzDCqtVbzbSUfbexLAfQGsm5Rxwjh1JXBo1XF0e4+h+uY8YyCAZw+s+C21UvmJKEbaFYMm5TV0QQwKnn6jjsOb7yDnOf1/wAXfZRUcYkawrEttVSysw7AljS3XHcc+2GWmtvUMLuYel+DdVpoj5csLSLOmpQmNl9SqFMd7jSum5CwFgSNxnO8NdYfUfaI4EkKyySSmQHypVDj0LIWbctG2Z09XrXYpssNaH4n6o0xjhogHaN4Pbtu3H/dnC6H1uRIk1C+ZCyN61N8gpuooeHVi4IsdmBBHBxR4jCVe2cl1f5jHRR81SjF9ESfxTpZdNMjwuhRpNkiNGQWUbCoLk25UyuA3ICyUdxBvreB+nDWS6iR4tmnWNtIo4G9nZXlI28UuxACOQ2/sRnB8Za1dRqVeCVZUSJkJVgVQtZI4HLkohYE2oVeOTdj/D+MDpWjoD1aeORq92dQ7sfqWYk/UnMembnPLfRfqab4qFKWP8m/y+0RRI2jZ4ZDckR2M1VuFWsnYD1KQTXAbcv8JzJnV+IOkWPytWOGVlgkAHLxu3HA7mNjv96Uy/POQjggEEEHkEcg/UfPHEZZQlnHDIR1bw3sSZo14gAaRK7wG9swFcmKjEy8nYkZ9vVs6LTMI1s2xtmN7rZiWYk/xGyeffvkonnaGSPUoCWgJLAWS8TUJEock0A6j3eNMmWr8O9NkQzy6bSMhUOZHhiI2gWGLMvajdn55jvo3Ph4Jbd6KZ1/XFjBCHc/bgEqPmSRxx8rv8u409H1t96/eFrYAqwA4JAsDaCKv/zeTTSeD9BP5kflCCeZjqVMcOwxwmRliUbkqLcicoaJYyED08V1q9OY3ZHovE5UlefUjFbSub3Dj37e+L/hTa6muOki49eSbBCcxEhlLb1iRCjecWWlKy0GQc2yOn8VAEDvmfqHhiaBtJ9oO8ywb5VJtUlQKGWh6SreYD24KNyQQBsR9GhOn1cpjTcoiYsEBaoyWYcCza8UPavpmn+l2RU5PukV1abjdJkj6f08tHqF1LDzNQFeVktGuRREFFHghY0WxVsCaF0NKCaTUy/YII9mmMVSO29ZUjva1qwBjZ6ZYwRzZcemOmi2r08rhm82cTShdPF99LuBc7UBIf1Hc249wBf94m6Om9Kh06bIY0jS7pQBZPdj7sx9yeTk/wCkcZZm89zTZJwWEe9B0+OCMRxIEQXQA9ybJPuWJJJJ5JJJzYxjNJmKT+LnPU3Hb+iQ9uP49T7jOr4Y6pAiCF1SJhwrhVRH9hZFBX+YNAk2O5A1PjD0ecaqTUiJ2g+yorSKNwUq817gDuAAdTdVRPyOcvGdMVOtLPK/dmabakyYdW69ptOdskqhuPQLd+ffagJA4PJHtn3R9TSQKV3AMNy7lZQw9XYkUT6TYBsVZFEZU+mQKkQAAFDt/hOSTrfUWHRtLIDtaOYlSPYoeogH/wCmPzyUoOKXv+xxPOSfYzLBDvUMCCCLBBsfoR3z39kOV7kSwa+fQM2F0eQ7xD482MY9KFYqwVpWFi7AIQdmqz6jxY7NnV8Twjj46krER+WfDGcrc+Kdb/6y/wDsQ/8A888L4710ZA81ZLcr95GnAEZf+zCHuPn75ZKqcSKkmWWqHOB4o8KNIGmSREPpLiRiIzsDANu/szTmzRul7VeaWk8bamSMHbCh7MQrG+O6gv6fyO7NLVaqSUgyuzkdtx4H1CgBQee4F5yMJt56HW0RLUlkhkB4aNGU/K1XuD7qe4PyPtk36tCF12sUdhLGAP8A4XT8flmLovw2m6gjyeekULSPGR5ZdyoABIO4BT3UWDW0Hm6G74h/5/qz85h/lDEn/hxN41apVKK7P7/Qc+CQfnt+xzYvxOPqD+hAH+8HLT8BMv8Ao3TBapY9nHsUJQj9CpH6ZVnaT81/4Sf/AN8sf4ZzKdBsBBMc06tz2LStKAfl6ZFP5EYp8NfxyXsM/F4/24v3f5na8QdH+1ad4t5jYi0kUkMjjlXG1lPBHIBFixfOV1olljnnhnXZKr+ZXcFXtRIh3HcjGNjZ2sCSCti2tbK/69pA/UJLpdT6fI3gqJYFjBaNXFg1K7sQKYELY20S4clB7n8jzri5LajBmvHrGGjn0JgmlQDfp2haNWj5Dxr65FIMcq2pAICqgI49XqXUhDtlBjf2V6s/4SCQ/t+EnuAaPGa06ySOBFGwlWnBkUom0m7LEEimRTtrdaLYAN5XrtTGulyjKKeMrPR+vdf9K6ovfhpnag8YaaOGN554hI2xGAsNubsrIfUjcn0ntzkS8N+G45OsacIIRp41fUAK5eRzEUCmSxYO+VGFkt92b78S2CIzC5W5ViCiEqEI/vcM3Bu+AVIO0Xh+rxQTQag15SEwSSm9qJKF9e48FfMjiDNdAEkng55bR+Kb9RCtxwm+efw9O/8AAysT2s8/Eab+laVfbytQx/2tOB/vb9sjr9bjigeEsBJPMiBe52BVLMR7JwU3drYZ66h4hTW6uaZGtFCwxizRRSx80AjgSMxoiwVRPyGlrelxylC4sobHJH6Gu68A12NDPbqtWVpe+fwCuLUMEg+H3TPP1j6hx93p1CwD5vIG3yEezBAAvyErfPiy8iHw1iqDUPd79Sx/LZHFHX7oT+uS/KpvMmZLHmTGMYyBA4/i/pD6rQajTxkK8sTIpa6sji65APb9cpbQSySxCcFPLJSl2nd69tru31uFk/hN+W44q8/QOVv17p0SanVxLEnlynQ1xQWXUTvC0g2kbStrJS1bFjdsTh50qsOPqs+/IbFLhlX6WB3eOKJGlkv8EalmoAruIH4VuhuNAXyc7HWQ8Whh0syPFMk+4o61asdcxZCLWRR5yAlCaLgHnLv6F0GHRwrFCoVR3NDc7Vy7kD1Oe5Jzg/FTpHn9NkKoWkhZJkoEsNjrvquTce8UO95slqnJrjj7RUq8JlbxrtJKFkJ5JRmQn8yhBObadX1A7TSfq27/AIrzTjfeu6P1gKZCVN+lRZYVe7j2He8+LKCa5DDkqylWHJFlWAIFgjt7H5ZuzW5beMlPxJZM+v6pO0Thppa2ns2w9j7pRyJQqAtDgB1A/wBocZIeoGoZD/cb/hOaXT/CmqnH3a7VZJNSHcEApEyE7VHqYtvAW6BFkGu/JShXy+DmHLoa2aGrPqX/AKw//YbN/ovRNdq4vMhjLgdyDGqXt3bVMh9XsOLFkXXNdjQfDTWTNOhaETQ7HEbFhuEiMgkV14r0uoBQcqbrvmf/ANCmx7Uy16acFlmDpH9UPzb/AIiP+7Nt3ABJIAAsk8AAe5+Qzxp+j6mFYopoZIGlaQK7qrgEMT+FHtjRsKO4BI4UkS3wF4RgnlbVGNzp12+SJbBeRWcvM6EAnadka7+3lXtFKc7PVwi9q5ZyNTayyS/DOB16bGXUqXeaQBhR2vM7IaPItSpo/PK38XzmDqeqSMh03q7K1gq8iLIwDAfh9QI4Per4y8cofxpGw6prNwIuVCL9x5EIBHzHFfpmDyoahtWLK6m/TWSqnmDwc+bqMjMCu1KBHu13XPtRG365cfw40iJ0vTMoppYknkPu0kihmZj7m+PoAAKAAykka7/Osuf4Wzl+kwX/AAmWMflHNJGP8lGEtLVQl5awXaq6duHJkrzV6n0uLURmOVQymj7ggjkMrCijg8hlIIPIObWMgYiuOp6mbTzSaObdMhRZtPMQC/pN+sCvM8twoLKN1PHYNlgm62riN4qMv4WjN2gb8QfbYRlIB577SAebyT+NelNLp/MjXdNAfNQDuwAp4u4velgXxu2H2yJ6bUrIiuhtXUMp+YIsHF1/hNGqnGcuMdUu69Pb6HXqJwWD7pdGsszicl2ZQVolF2irXap9RVqYFiSPMIB7596h4RjeJ402KHUgXEh28cFSoU2DzbFs+SqeGX8ancvyvtR+hBKn6H55sHxhpApYzKCLtaJcEcFaUElgQQQPcZ53xbQX6e9S0ybi+iSzhr25+aL6LouPxvlFTQay2UG1fmqJVh7kcUasAH9M6qdS1HCo4LOyou9QfU7BFHpriyO951vFPTNLFotFNDGqtqJppXfb6yGV22s3yWwAt0KNDvnz4c6RZ+qRK34YkbUdrDMpCKD8gpffZrlVq+c9JDzITUYtrPVDnz4WaeVsl8v9Ft+FPDw0WlWDzDKwLO8hAUs7sXZto4UWxoewrk986+MZvPPDGMYAMrfrmsBk1tlmddZp5EWNGkfbpxpZOyKSLaOSie5sD5ZZGU5pdfKGmiVniePUTeadq72dpXez5iEFCjIVIHII54yden8+Sjn3/Az6jUrTQ3tex0eoeJ5taQ4eSGEM2yNGaNmolQ8pUhrIF7OAu7kMQCMXSNXPFPGY559nmwibfI8ybXkEYBErMVLE0GSqqzwtZz9NNUjRuwLMWkXsNwZiTx8wb7exH6bnTtNDqNLqHlZjD6XbYLR1heX7qihDA/NSSSRW0qc8/Pz69ZKNjfwvp7dh3XZRbpIzrSe5fn3+pL/FHg9CH1Om8vT6lUYl/KUrKPSxSUCi3Ma0wNivcEgxnSeHX1Os08c8o2/ZHm+7Ty3sNCoUlmksDfZ7c188kPiDUz6bpUcAO7VTqukRixO13Q7nLNbERqrvZsts5snNbQyyDqGkZ4woCTQbkfcvrEbgNaKVJMPHce12QC5cJb4ziunV/oLfMilsb5fQ1PGXgHTRdO1DIju4j2lnmcBFaleYqpCt5akybSOdte+R/wAQ9aUtBJMNqwSRsqwglljDp5hvuVKKVPYFSV5J5uRlBFHkHjKt8UeARolMujQnS+kzQgl3QIAPNQsSzrtUBkJJ4tfcGvUxsm1NPOOxTNSS+D8PU8fD94E07QQatZZI2m8tQw5UMVSUpalwV2N/Lb2O4ObsfVNHpeowBkWLy43SSSNfQrvtIhYRilDAmRmIFbY7PORTp3SwVDenjcApVXiJ3ENuX+NGqtvHABFMARsaiFWjaURpGxG8LGKCgAUqgVfA/Uk9rxarlGe5evQJa1OGO5K+odYOsmll0zHaoGh08gB5kmZfOmUNw6RgIQa/spe47zrQaJIYkijG1I1VFA9gooD9hlW+DoJ9QdFsikGmjk88MY2jCgox3BpK81W3FF2r+GUn2vLZxnTl5lJYbLVPckMoD4ga2+q6vngOi9z/AAwxX37Ub/b88vvU6hY0Z2NKilmJ7AAWT+wz8xaVm1moRXB36udQ4F2PPkt6+QUMx+gX6Zuo4bl6FlfXJkieSPcsn4rVwKohZY45lDf3gJKP5ZfPw404TpOkr+OFZT+cv3jH93OUr4y1iv1PVlfw+cU7V/VqsRH6GMj9MvDwC19K0P8A7LB/lEoyVz+GJ2fRHexjGZioZV06x6fqGo0qMCvGoQA/1ZksvCfkQfvAPZZ1FUBdo5+eurlodXqK9Lrq9QwPc8zSEN9bVh+Yas06evzJNZ7GXVW+XFPHV4J9kK8XacJNY7SLur6jg/ofSfzvN7R+MiY1MundXZdw2shQiyAwJYEA0eCLFEc5p9J6XL1fWGPdsRAPNZDflIbpVJHMrc0SPYmqXadFWa/jfQy27bf7a5f6HX630oP4Wglr1QssyEfyyTMp/TZLZ/w37ZyvgtrSvVChPEmnkFfMq0bD9hv/AHyyPiRoxH0PURwhFWOJFVSaARGT0L/e2ilHz25VPws00j9Y0+3aNgllayeV2GMgADvcoP6Ypm82Jj+lpUSi2fobGMZaZBjGMAGQj4i9J2KNZGB6CF1H1i7CT/FGSDf8hfvS1N8w63SrLG8bgMrqyMCLBDAggj3BvJ1zdclKPYquqjdBwl0ZTcOmSSL1qGElObHz5H7CgD3FDMGr6NF5bAs6KBZ2tz6eQbIJsVYN2CBmTw+pGkgBBBEMakHuCFAIP1sZvOgYEEWCKIz02yM45a7HhHZOubSb4Z81Gt1eojSPVT70Rg+0RqjMRe0SMp9VXztCgkciuDsdC6e0mqhgj4jDJqJF7KogkjkVlFUCXCrtFWGY/wAOaXTxJqtYulgKKSjyvK1sFVCi+lARvJZwLLAcN3qsszw34Xi0aMFLSSPRklei71dDgAKi2aVQALJ7kkrNTZTVB1QXI+0NOpvsjqLZcLovX6fvydnGM1up7/Il8sW/lvsH97aa/wA8UnoioekhBCgjoJRKAfy2ar6UR++eoRcCj5xgf9ms0ehamIwafyX3IEEfft6R+IezWtc/zfXMkvU44kjaRgqhS5J57UKA7kndwBzwc83JNyfz/cUNNyxjuWx4Pm39O0jXe7TQtfzuNTedfOH4GiZel6JWFMumhB5B7RqO44OdzPSDc4njeTb0zWtQatLOabsfu24Nc1lIfC7Tx/6Y0quSxAkKgtzvEbEMfnwG/fP0NqNOsiMjqGRgVZWAKsCKKkHggjis19F0eCEARQxRgdgiKtcVxtHHHGRaeVh/yTjJJNY6lC/Fbw6YOoTMwVY9VckRU0D6VWQEfz77c/PzAb5NXb4O6yuq0GnnUKN8a2q1tVh6WQVxSsCP0zparRRygCREcDkB1DD8+RmWKJVACgKB2AFD9hgk028hKWYpY6HrGMZIgM/PvxJJTq+rWmomKT8LVTQxiwaogsrc/O/kct7xnreoxon2CFZSSwkJKFlFCtqvIiknnkk1Q9JuxAdH4G6nqJHaSPync7nl1DxszGqB2QMbraBVoAKrtWdjbKt5isnJUxtjiTwRJNSXTT3XGm2gD5Lq9aoP7KB+h7cZY/wVjqLVn2Mymq9/LWzf5beP/wA5DfG3g99AdOS5leVJFcolKCkjSDatlgKmIsk8r7XWSD4J9ScTamAo20qswYigCCUI55NjbVDjYbPIzZO5ToSfX0+phhTKGplJdMf6ROPHfhZ+oaTyEm8k70eym9W22QrCwaum4PdR9RnE+HXw1bQSyTzyLJKy+Umy9qqW3MbIFs21OK9O2gTZye4zDtWcjDc8YGMYzpwYxjABjGMAKdgkvcR28yUD5UJHAr6UM9Slq9IBP17D6/X8v93fI7pOtujykruR5ZX2igybpHYovsQCaokVzz2A6EniKOvSHZv5SpX92PFflf656iqS2LPojxGo0dquliOU28ffb6kr+HnT1+3Sv3aPThSfpLJfYcV9xQ/w/vY+Vz8IupbjqkfmQsk11Q2ldmxeb2qUuv8ApfmTljYg1TzdI9Zoq3XRGLGYtVOERnPZVLH8gLzLkY+JnUhB0nVt/NGYhXe5SIh/x3+mZjYll4PzbpU2qtcEKOQaPFe457jMlc33PzPJ/c59RCSFUFmYhVUdySaCj6kkD9c8+U8ZaOUbZI2aNxYNMjFWHHB5B7Zg5xk9FmEZY74P0l8N5t3SdH9IVT/Y9H/hySZCPg1JfR4h8pJx+80jf+LJvm5dDz01iTQxjGdIjGMYAMYxgAz45NGhZ9h2z7jACltT03qus1f9I00izleL2jTRJf4VkVmWrq+WkagdtABbE8H+C10W92cyTSABmqlAFkIi+ws2SSST8hQElxkFBJ7u5N2Nrb2GMYyZAYxjABjGMAGMYwAoPxz0Y6HXyJz5UxbURmv52JdP9Vyf9V0zkxzA9jk6+O0g/oarRkuU9rISkB9wAC233uwPkaiPgjwc2vOpKPsmgjiMd3sJdpdyOBZ2sEHIsqQDzyGb06jbSnLtwYZ15m0ja8Mdb+x6yKcmkBKS9v6t6DEk9gpCyH/q8vsG+Rn5pm1WwskilJEZkeM0WDKSCOL3Cx3HBGXV8Ktc8vSod5vYZIVPuVjkZFv6hVA/TKdbFPFkS3TtrMWS3Kq//wBAdV26TTwA+qWUuR81jU3f+s6ft+eWrlE/HnVK+uiReGhgtyTx62JC/QqEsn33j5Ysl0NkP8lk5/wW6J9p6iHYXHpl80k0RvPpjBvn+ZwfYxjOD8QYwvVtaFFDz2PauWAcn9SxP175cvwa8Jvo9CZJVCy6lllIohlTaAiNYuxbNXtvI+eVL8SVB6xra/8ASKP18qO/88rklGJprk52lx/Bmv8AQun/AMU9/wDzEuTbK7+Bc7HpZUqQE1EqqfZgdrkjj2Z2X35U/kLEy1dDLJYkxjGM6RGMYwAYxjABjGMAGMYwAYxjABjGMAGMYwAYxnE8adZk0uhlmiAMgKIu7lQZJEj3EDuF37q96qx3wbwdSy8IpLxJ4lHUNS+oBGz8ES32jUkBiPZmO5jxxe3nblr/AAp6J5HTkcj16k/aD/hYARjnt92FJH8xbKUj0c8jxaEOh3MscbN6QnmWu4VzRPdOQSq1RGfpmGIKoVeAoCj8gKGXy1EbKoxj26kHS65tyPzx4/gH+ltZXP3qHn5mGIn9iSB+WW18JUrpEH+Kc/vqJcqLxDqv6bqzMal+0S7lI9QG47BQ7jy9lH3FZanwi6vA/T0hSTdNFueVCpVkMrvJtAP4kUsVDjg7fbsLtRKPlwinyVVxluk8cE5yudR8Lnn61JrNQ8Z05eOVI13b2ZI40VXsAKoKbuCd3A45yxsZiLxlAfFnpbN1iTbF+KKNgaNPQouQoJJ7LdH8K8+2X/jONZR2LwyE/B6CROlRpIjJtkm2hlK+kyMwIBANEsaybYxnTgxjGADGMYAMYxgAxjGADGMYAMYxgAxjGADGMYAM0Ou9M+0aaWHdtLqQGq9p7hiLFgEA1Yv5jPuMAIGvwZDsrTao7loq0MZicEGwQxlbkEWOODyMsXSwbEVNzNtULuY2xoVbH3Y9ycYyMYqPQlKTlyymfEPww6jNr5nCoyTTO6ybkCqpPpD228ECh6Y27e/fJl4J+GCaGbz3mMsoVlWl2KA1Xdkljx7FRz+GwCGM4q4p7iTsk1t7E5xjGTKxjGMAGMYwAYxjABjGMAGMYwAYxjABjGMAGMYwAYxjABjGMAP/2Q==">
            <a:hlinkClick r:id="rId2"/>
          </p:cNvPr>
          <p:cNvSpPr>
            <a:spLocks noChangeAspect="1" noChangeArrowheads="1"/>
          </p:cNvSpPr>
          <p:nvPr/>
        </p:nvSpPr>
        <p:spPr bwMode="auto">
          <a:xfrm>
            <a:off x="-36513" y="-2354263"/>
            <a:ext cx="4610101" cy="4905376"/>
          </a:xfrm>
          <a:prstGeom prst="rect">
            <a:avLst/>
          </a:prstGeom>
          <a:noFill/>
          <a:ln w="9525">
            <a:noFill/>
            <a:miter lim="800000"/>
            <a:headEnd/>
            <a:tailEnd/>
          </a:ln>
        </p:spPr>
        <p:txBody>
          <a:bodyPr/>
          <a:lstStyle/>
          <a:p>
            <a:endParaRPr lang="nl-NL">
              <a:latin typeface="Verdana" pitchFamily="34" charset="0"/>
            </a:endParaRPr>
          </a:p>
        </p:txBody>
      </p:sp>
      <p:sp>
        <p:nvSpPr>
          <p:cNvPr id="11271" name="AutoShape 6" descr="http://www.google.be/url?sa=i&amp;source=images&amp;cd=&amp;docid=8lgaPuq-UnVRrM&amp;tbnid=t39nFIy1SekUNM&amp;ved=0CAUQjBw&amp;url=http%3A%2F%2Fwww.positiefleren.nl%2Fresources%2FLoesje-samen.jpg&amp;ei=PJHvUvbTOIKXhQeE-4GIBA&amp;psig=AFQjCNHhwM3YX6C6Ms0BJMAMN8b4reQYaw&amp;ust=1391518396991214"/>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nl-NL">
              <a:latin typeface="Verdana" pitchFamily="34" charset="0"/>
            </a:endParaRPr>
          </a:p>
        </p:txBody>
      </p:sp>
      <p:sp>
        <p:nvSpPr>
          <p:cNvPr id="11272" name="AutoShape 8" descr="http://www.google.be/url?sa=i&amp;source=images&amp;cd=&amp;docid=8lgaPuq-UnVRrM&amp;tbnid=t39nFIy1SekUNM&amp;ved=0CAUQjBw&amp;url=http%3A%2F%2Fwww.positiefleren.nl%2Fresources%2FLoesje-samen.jpg&amp;ei=PJHvUvbTOIKXhQeE-4GIBA&amp;psig=AFQjCNHhwM3YX6C6Ms0BJMAMN8b4reQYaw&amp;ust=1391518396991214"/>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nl-NL">
              <a:latin typeface="Verdana" pitchFamily="34" charset="0"/>
            </a:endParaRPr>
          </a:p>
        </p:txBody>
      </p:sp>
      <p:sp>
        <p:nvSpPr>
          <p:cNvPr id="11273" name="AutoShape 10" descr="http://www.google.be/url?sa=i&amp;source=images&amp;cd=&amp;docid=8lgaPuq-UnVRrM&amp;tbnid=t39nFIy1SekUNM&amp;ved=0CAUQjBw&amp;url=http%3A%2F%2Fwww.positiefleren.nl%2Fresources%2FLoesje-samen.jpg&amp;ei=PJHvUvbTOIKXhQeE-4GIBA&amp;psig=AFQjCNHhwM3YX6C6Ms0BJMAMN8b4reQYaw&amp;ust=1391518396991214"/>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nl-NL">
              <a:latin typeface="Verdana" pitchFamily="34" charset="0"/>
            </a:endParaRPr>
          </a:p>
        </p:txBody>
      </p:sp>
      <p:pic>
        <p:nvPicPr>
          <p:cNvPr id="2" name="Afbeelding 1"/>
          <p:cNvPicPr>
            <a:picLocks noChangeAspect="1"/>
          </p:cNvPicPr>
          <p:nvPr/>
        </p:nvPicPr>
        <p:blipFill>
          <a:blip r:embed="rId3"/>
          <a:stretch>
            <a:fillRect/>
          </a:stretch>
        </p:blipFill>
        <p:spPr>
          <a:xfrm>
            <a:off x="3419872" y="980728"/>
            <a:ext cx="5724128" cy="49685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0" y="1152000"/>
            <a:ext cx="9144000" cy="4725272"/>
          </a:xfrm>
        </p:spPr>
        <p:txBody>
          <a:bodyPr/>
          <a:lstStyle/>
          <a:p>
            <a:pPr marL="0" indent="0">
              <a:buNone/>
            </a:pPr>
            <a:r>
              <a:rPr lang="nl-BE" i="1" dirty="0" smtClean="0"/>
              <a:t>Ons </a:t>
            </a:r>
            <a:r>
              <a:rPr lang="nl-BE" i="1" dirty="0"/>
              <a:t>hoofd is zo gemaakt!</a:t>
            </a:r>
            <a:endParaRPr lang="nl-NL" dirty="0"/>
          </a:p>
          <a:p>
            <a:r>
              <a:rPr lang="nl-BE" dirty="0"/>
              <a:t>Als je je niet goed voelt, wil ons hoofd de </a:t>
            </a:r>
            <a:r>
              <a:rPr lang="nl-BE" b="1" dirty="0"/>
              <a:t>dingen oplossen, er vat op </a:t>
            </a:r>
            <a:r>
              <a:rPr lang="nl-BE" b="1" dirty="0" smtClean="0"/>
              <a:t>krijgen, er controle over krijgen</a:t>
            </a:r>
            <a:endParaRPr lang="nl-NL" dirty="0"/>
          </a:p>
          <a:p>
            <a:r>
              <a:rPr lang="nl-BE" dirty="0"/>
              <a:t>Dus voor je het weet, ben je één of andere </a:t>
            </a:r>
            <a:r>
              <a:rPr lang="nl-BE" dirty="0">
                <a:solidFill>
                  <a:srgbClr val="FF0000"/>
                </a:solidFill>
              </a:rPr>
              <a:t>strategie</a:t>
            </a:r>
            <a:r>
              <a:rPr lang="nl-BE" dirty="0"/>
              <a:t> aan het uitproberen om van je emotie af te geraken.</a:t>
            </a:r>
            <a:endParaRPr lang="nl-NL" dirty="0"/>
          </a:p>
          <a:p>
            <a:r>
              <a:rPr lang="nl-BE" dirty="0"/>
              <a:t>Voor de problemen die buiten je liggen werkt dit, voor emoties en gedachten werkt dit niet</a:t>
            </a:r>
            <a:r>
              <a:rPr lang="nl-BE" dirty="0" smtClean="0"/>
              <a:t>! (binnenwereld – buitenwereld)</a:t>
            </a:r>
            <a:endParaRPr lang="nl-NL" dirty="0"/>
          </a:p>
          <a:p>
            <a:pPr marL="0" indent="0">
              <a:buNone/>
            </a:pPr>
            <a:endParaRPr lang="nl-NL" dirty="0"/>
          </a:p>
        </p:txBody>
      </p:sp>
      <p:sp>
        <p:nvSpPr>
          <p:cNvPr id="3" name="Titel 2"/>
          <p:cNvSpPr>
            <a:spLocks noGrp="1"/>
          </p:cNvSpPr>
          <p:nvPr>
            <p:ph type="title"/>
          </p:nvPr>
        </p:nvSpPr>
        <p:spPr/>
        <p:txBody>
          <a:bodyPr/>
          <a:lstStyle/>
          <a:p>
            <a:r>
              <a:rPr lang="nl-NL" sz="3000" dirty="0" smtClean="0"/>
              <a:t>Waarom is zo </a:t>
            </a:r>
            <a:r>
              <a:rPr lang="nl-BE" sz="3000" dirty="0" smtClean="0"/>
              <a:t>moeilijk </a:t>
            </a:r>
            <a:r>
              <a:rPr lang="nl-BE" sz="3000" dirty="0"/>
              <a:t>om je “onaangename” gevoelens toe te </a:t>
            </a:r>
            <a:r>
              <a:rPr lang="nl-BE" sz="3000" dirty="0" smtClean="0"/>
              <a:t>laten? </a:t>
            </a:r>
            <a:endParaRPr lang="nl-NL" sz="3000"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10</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3863283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lvl="0" indent="0">
              <a:buNone/>
            </a:pPr>
            <a:r>
              <a:rPr lang="nl-NL" sz="2800" dirty="0" smtClean="0"/>
              <a:t>Vrijwilliger vertelt een voorbeeld (opdracht 3):</a:t>
            </a:r>
          </a:p>
          <a:p>
            <a:pPr marL="0" lvl="0" indent="0">
              <a:buNone/>
            </a:pPr>
            <a:r>
              <a:rPr lang="nl-NL" sz="2800" dirty="0" smtClean="0"/>
              <a:t>  </a:t>
            </a:r>
            <a:endParaRPr lang="nl-NL" sz="2800" dirty="0"/>
          </a:p>
          <a:p>
            <a:pPr marL="0" indent="0">
              <a:buNone/>
            </a:pPr>
            <a:r>
              <a:rPr lang="nl-NL" sz="2800" dirty="0" smtClean="0"/>
              <a:t>-  Wat </a:t>
            </a:r>
            <a:r>
              <a:rPr lang="nl-NL" sz="2800" dirty="0"/>
              <a:t>voor mij pijnlijk en moeilijk </a:t>
            </a:r>
            <a:r>
              <a:rPr lang="nl-NL" sz="2800" dirty="0" smtClean="0"/>
              <a:t>is</a:t>
            </a:r>
          </a:p>
          <a:p>
            <a:pPr>
              <a:buFontTx/>
              <a:buChar char="-"/>
            </a:pPr>
            <a:r>
              <a:rPr lang="nl-NL" sz="2800" dirty="0" smtClean="0"/>
              <a:t>Hoelang </a:t>
            </a:r>
            <a:r>
              <a:rPr lang="nl-NL" sz="2800" dirty="0"/>
              <a:t>dit al het geval </a:t>
            </a:r>
            <a:r>
              <a:rPr lang="nl-NL" sz="2800" dirty="0" smtClean="0"/>
              <a:t>is</a:t>
            </a:r>
          </a:p>
          <a:p>
            <a:pPr>
              <a:buFontTx/>
              <a:buChar char="-"/>
            </a:pPr>
            <a:r>
              <a:rPr lang="nl-NL" sz="2800" dirty="0" smtClean="0"/>
              <a:t>Geprobeerde tactiek om met monster om te gaan?</a:t>
            </a:r>
            <a:endParaRPr lang="nl-NL" sz="2800" dirty="0"/>
          </a:p>
          <a:p>
            <a:pPr>
              <a:buFontTx/>
              <a:buChar char="-"/>
            </a:pPr>
            <a:r>
              <a:rPr lang="nl-NL" sz="2800" dirty="0" smtClean="0"/>
              <a:t>Heeft </a:t>
            </a:r>
            <a:r>
              <a:rPr lang="nl-NL" sz="2800" dirty="0"/>
              <a:t>het geholpen? Voor hoelang?</a:t>
            </a:r>
          </a:p>
          <a:p>
            <a:pPr>
              <a:buFontTx/>
              <a:buChar char="-"/>
            </a:pPr>
            <a:r>
              <a:rPr lang="nl-NL" sz="2800" dirty="0" smtClean="0"/>
              <a:t>Wat </a:t>
            </a:r>
            <a:r>
              <a:rPr lang="nl-NL" sz="2800" dirty="0"/>
              <a:t>waren de neveneffecten ervan</a:t>
            </a:r>
            <a:r>
              <a:rPr lang="nl-NL" sz="2800" dirty="0" smtClean="0"/>
              <a:t>?</a:t>
            </a:r>
          </a:p>
          <a:p>
            <a:pPr>
              <a:buFontTx/>
              <a:buChar char="-"/>
            </a:pPr>
            <a:r>
              <a:rPr lang="nl-NL" sz="2800" dirty="0" smtClean="0"/>
              <a:t>Herken je een controle strategie?</a:t>
            </a:r>
            <a:endParaRPr lang="nl-NL" sz="2800" dirty="0"/>
          </a:p>
          <a:p>
            <a:pPr marL="0" indent="0">
              <a:buNone/>
            </a:pPr>
            <a:endParaRPr lang="nl-NL" sz="2800" dirty="0"/>
          </a:p>
        </p:txBody>
      </p:sp>
      <p:sp>
        <p:nvSpPr>
          <p:cNvPr id="3" name="Titel 2"/>
          <p:cNvSpPr>
            <a:spLocks noGrp="1"/>
          </p:cNvSpPr>
          <p:nvPr>
            <p:ph type="title"/>
          </p:nvPr>
        </p:nvSpPr>
        <p:spPr/>
        <p:txBody>
          <a:bodyPr/>
          <a:lstStyle/>
          <a:p>
            <a:r>
              <a:rPr lang="nl-NL" sz="3000" dirty="0" smtClean="0"/>
              <a:t>Opdracht: leedlijst, tactieken om met monsters om te gaan, controlestrategieën</a:t>
            </a:r>
            <a:endParaRPr lang="nl-NL" sz="3000"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11</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3367150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4152504589"/>
              </p:ext>
            </p:extLst>
          </p:nvPr>
        </p:nvGraphicFramePr>
        <p:xfrm>
          <a:off x="179512" y="1196752"/>
          <a:ext cx="8712968" cy="4571999"/>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nl-NL" dirty="0" smtClean="0"/>
                        <a:t>VLUCHTEN</a:t>
                      </a:r>
                    </a:p>
                    <a:p>
                      <a:endParaRPr lang="nl-NL" dirty="0" smtClean="0"/>
                    </a:p>
                    <a:p>
                      <a:endParaRPr lang="nl-NL" dirty="0"/>
                    </a:p>
                  </a:txBody>
                  <a:tcPr/>
                </a:tc>
                <a:tc>
                  <a:txBody>
                    <a:bodyPr/>
                    <a:lstStyle/>
                    <a:p>
                      <a:r>
                        <a:rPr lang="nl-NL" dirty="0" smtClean="0"/>
                        <a:t>VECHTEN</a:t>
                      </a:r>
                      <a:endParaRPr lang="nl-NL" dirty="0"/>
                    </a:p>
                  </a:txBody>
                  <a:tcPr/>
                </a:tc>
              </a:tr>
              <a:tr h="370840">
                <a:tc>
                  <a:txBody>
                    <a:bodyPr/>
                    <a:lstStyle/>
                    <a:p>
                      <a:r>
                        <a:rPr lang="nl-NL" dirty="0" smtClean="0"/>
                        <a:t>VERSTOPPEN/ONTSNAPPEN</a:t>
                      </a:r>
                    </a:p>
                    <a:p>
                      <a:endParaRPr lang="nl-NL" dirty="0" smtClean="0"/>
                    </a:p>
                    <a:p>
                      <a:endParaRPr lang="nl-NL" dirty="0"/>
                    </a:p>
                  </a:txBody>
                  <a:tcPr/>
                </a:tc>
                <a:tc>
                  <a:txBody>
                    <a:bodyPr/>
                    <a:lstStyle/>
                    <a:p>
                      <a:r>
                        <a:rPr lang="nl-NL" dirty="0" smtClean="0"/>
                        <a:t>ONDERDRUKKEN</a:t>
                      </a:r>
                      <a:endParaRPr lang="nl-NL" dirty="0"/>
                    </a:p>
                  </a:txBody>
                  <a:tcPr/>
                </a:tc>
              </a:tr>
              <a:tr h="370840">
                <a:tc>
                  <a:txBody>
                    <a:bodyPr/>
                    <a:lstStyle/>
                    <a:p>
                      <a:r>
                        <a:rPr lang="nl-NL" dirty="0" smtClean="0"/>
                        <a:t>AFLEIDEN</a:t>
                      </a:r>
                    </a:p>
                    <a:p>
                      <a:endParaRPr lang="nl-NL" dirty="0" smtClean="0"/>
                    </a:p>
                    <a:p>
                      <a:endParaRPr lang="nl-NL" dirty="0"/>
                    </a:p>
                  </a:txBody>
                  <a:tcPr/>
                </a:tc>
                <a:tc>
                  <a:txBody>
                    <a:bodyPr/>
                    <a:lstStyle/>
                    <a:p>
                      <a:r>
                        <a:rPr lang="nl-NL" dirty="0" smtClean="0"/>
                        <a:t>ARGUMENTEREN</a:t>
                      </a:r>
                      <a:endParaRPr lang="nl-NL" dirty="0"/>
                    </a:p>
                  </a:txBody>
                  <a:tcPr/>
                </a:tc>
              </a:tr>
              <a:tr h="370840">
                <a:tc>
                  <a:txBody>
                    <a:bodyPr/>
                    <a:lstStyle/>
                    <a:p>
                      <a:r>
                        <a:rPr lang="nl-NL" dirty="0" smtClean="0"/>
                        <a:t>VERDOVEN</a:t>
                      </a:r>
                    </a:p>
                    <a:p>
                      <a:endParaRPr lang="nl-NL" baseline="0" dirty="0" smtClean="0"/>
                    </a:p>
                    <a:p>
                      <a:endParaRPr lang="nl-NL" dirty="0"/>
                    </a:p>
                  </a:txBody>
                  <a:tcPr/>
                </a:tc>
                <a:tc>
                  <a:txBody>
                    <a:bodyPr/>
                    <a:lstStyle/>
                    <a:p>
                      <a:r>
                        <a:rPr lang="nl-NL" dirty="0" smtClean="0"/>
                        <a:t>DE BAAS WORDEN</a:t>
                      </a:r>
                      <a:endParaRPr lang="nl-NL" dirty="0"/>
                    </a:p>
                  </a:txBody>
                  <a:tcPr/>
                </a:tc>
              </a:tr>
              <a:tr h="370840">
                <a:tc>
                  <a:txBody>
                    <a:bodyPr/>
                    <a:lstStyle/>
                    <a:p>
                      <a:r>
                        <a:rPr lang="nl-NL" dirty="0" smtClean="0"/>
                        <a:t>ZELFMEDELIJDEN</a:t>
                      </a:r>
                    </a:p>
                    <a:p>
                      <a:endParaRPr lang="nl-NL" dirty="0" smtClean="0"/>
                    </a:p>
                    <a:p>
                      <a:endParaRPr lang="nl-NL" dirty="0"/>
                    </a:p>
                  </a:txBody>
                  <a:tcPr/>
                </a:tc>
                <a:tc>
                  <a:txBody>
                    <a:bodyPr/>
                    <a:lstStyle/>
                    <a:p>
                      <a:r>
                        <a:rPr lang="nl-NL" dirty="0" smtClean="0"/>
                        <a:t>JEZELF UITSCHELDEN</a:t>
                      </a:r>
                      <a:endParaRPr lang="nl-NL" dirty="0"/>
                    </a:p>
                  </a:txBody>
                  <a:tcPr/>
                </a:tc>
              </a:tr>
            </a:tbl>
          </a:graphicData>
        </a:graphic>
      </p:graphicFrame>
      <p:sp>
        <p:nvSpPr>
          <p:cNvPr id="3" name="Titel 2"/>
          <p:cNvSpPr>
            <a:spLocks noGrp="1"/>
          </p:cNvSpPr>
          <p:nvPr>
            <p:ph type="title"/>
          </p:nvPr>
        </p:nvSpPr>
        <p:spPr/>
        <p:txBody>
          <a:bodyPr/>
          <a:lstStyle/>
          <a:p>
            <a:r>
              <a:rPr lang="nl-NL" dirty="0" smtClean="0"/>
              <a:t>controlestrategie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12</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61217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dirty="0">
                <a:solidFill>
                  <a:srgbClr val="FF0000"/>
                </a:solidFill>
              </a:rPr>
              <a:t>Z</a:t>
            </a:r>
            <a:r>
              <a:rPr lang="nl-NL" i="1" dirty="0" smtClean="0">
                <a:solidFill>
                  <a:srgbClr val="FF0000"/>
                </a:solidFill>
              </a:rPr>
              <a:t>uiver </a:t>
            </a:r>
            <a:r>
              <a:rPr lang="nl-NL" i="1" dirty="0">
                <a:solidFill>
                  <a:srgbClr val="FF0000"/>
                </a:solidFill>
              </a:rPr>
              <a:t>ongemak</a:t>
            </a:r>
            <a:r>
              <a:rPr lang="nl-NL" dirty="0">
                <a:solidFill>
                  <a:srgbClr val="FF0000"/>
                </a:solidFill>
              </a:rPr>
              <a:t>:  </a:t>
            </a:r>
            <a:r>
              <a:rPr lang="nl-NL" dirty="0"/>
              <a:t>het ongemak wat direct voortvloeit uit de situatie en wat bij het leven hoort =&gt; af en toe voelen we ons niet goed.</a:t>
            </a:r>
          </a:p>
          <a:p>
            <a:pPr marL="0" indent="0">
              <a:buNone/>
            </a:pPr>
            <a:r>
              <a:rPr lang="nl-NL" dirty="0">
                <a:solidFill>
                  <a:srgbClr val="FF0000"/>
                </a:solidFill>
              </a:rPr>
              <a:t>V</a:t>
            </a:r>
            <a:r>
              <a:rPr lang="nl-NL" i="1" dirty="0" smtClean="0">
                <a:solidFill>
                  <a:srgbClr val="FF0000"/>
                </a:solidFill>
              </a:rPr>
              <a:t>uil </a:t>
            </a:r>
            <a:r>
              <a:rPr lang="nl-NL" i="1" dirty="0">
                <a:solidFill>
                  <a:srgbClr val="FF0000"/>
                </a:solidFill>
              </a:rPr>
              <a:t>ongemak:</a:t>
            </a:r>
            <a:r>
              <a:rPr lang="nl-NL" dirty="0">
                <a:solidFill>
                  <a:srgbClr val="FF0000"/>
                </a:solidFill>
              </a:rPr>
              <a:t> </a:t>
            </a:r>
            <a:r>
              <a:rPr lang="nl-NL" dirty="0"/>
              <a:t>dit is het gevolg wat verder komt uit de controlestrategie die je zelf hebt gekozen.</a:t>
            </a:r>
          </a:p>
          <a:p>
            <a:pPr marL="0" indent="0">
              <a:buNone/>
            </a:pPr>
            <a:r>
              <a:rPr lang="nl-NL" dirty="0" smtClean="0">
                <a:solidFill>
                  <a:srgbClr val="FF0000"/>
                </a:solidFill>
              </a:rPr>
              <a:t>Besluit:</a:t>
            </a:r>
            <a:r>
              <a:rPr lang="nl-NL" dirty="0" smtClean="0"/>
              <a:t> Onze </a:t>
            </a:r>
            <a:r>
              <a:rPr lang="nl-NL" dirty="0"/>
              <a:t>strategieën om meer controle te willen</a:t>
            </a:r>
            <a:r>
              <a:rPr lang="nl-NL" dirty="0" smtClean="0"/>
              <a:t>, vormen </a:t>
            </a:r>
            <a:r>
              <a:rPr lang="nl-NL" dirty="0"/>
              <a:t>dus geen deel van de oplossing maar een deel van het probleem!</a:t>
            </a:r>
          </a:p>
          <a:p>
            <a:endParaRPr lang="nl-NL" dirty="0" smtClean="0"/>
          </a:p>
        </p:txBody>
      </p:sp>
      <p:sp>
        <p:nvSpPr>
          <p:cNvPr id="3" name="Titel 2"/>
          <p:cNvSpPr>
            <a:spLocks noGrp="1"/>
          </p:cNvSpPr>
          <p:nvPr>
            <p:ph type="title"/>
          </p:nvPr>
        </p:nvSpPr>
        <p:spPr/>
        <p:txBody>
          <a:bodyPr/>
          <a:lstStyle/>
          <a:p>
            <a:pPr lvl="0"/>
            <a:r>
              <a:rPr lang="nl-NL" dirty="0" smtClean="0"/>
              <a:t>Wat </a:t>
            </a:r>
            <a:r>
              <a:rPr lang="nl-NL" dirty="0"/>
              <a:t>gebeurt er eigenlijk als we die strategieën gebruiken</a:t>
            </a:r>
            <a:r>
              <a:rPr lang="nl-NL" dirty="0" smtClean="0"/>
              <a:t>?</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13</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436221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vrijwilliger komt </a:t>
            </a:r>
            <a:r>
              <a:rPr lang="nl-NL" dirty="0" smtClean="0"/>
              <a:t>naar voor, andere vrijwilliger is monster </a:t>
            </a:r>
            <a:r>
              <a:rPr lang="nl-NL" dirty="0"/>
              <a:t>(iets van </a:t>
            </a:r>
            <a:r>
              <a:rPr lang="nl-NL" dirty="0" smtClean="0"/>
              <a:t>leedlijst)</a:t>
            </a:r>
            <a:endParaRPr lang="nl-NL" dirty="0"/>
          </a:p>
          <a:p>
            <a:pPr lvl="0"/>
            <a:r>
              <a:rPr lang="nl-NL" dirty="0" smtClean="0"/>
              <a:t>Trekken aan touw = symbool voor controleren gevoel/gedachte</a:t>
            </a:r>
          </a:p>
          <a:p>
            <a:pPr lvl="0"/>
            <a:r>
              <a:rPr lang="nl-NL" dirty="0" smtClean="0"/>
              <a:t>voorlezen </a:t>
            </a:r>
            <a:r>
              <a:rPr lang="nl-NL" dirty="0"/>
              <a:t>tekst</a:t>
            </a:r>
          </a:p>
          <a:p>
            <a:pPr lvl="0"/>
            <a:r>
              <a:rPr lang="nl-NL" dirty="0"/>
              <a:t>vuil ongemak = </a:t>
            </a:r>
            <a:r>
              <a:rPr lang="nl-NL" dirty="0" smtClean="0"/>
              <a:t>controlestrategieën </a:t>
            </a:r>
            <a:r>
              <a:rPr lang="nl-NL" dirty="0"/>
              <a:t>=&gt; nieuwe vrijwilliger bij het monsters (samen trekken)</a:t>
            </a:r>
          </a:p>
          <a:p>
            <a:pPr lvl="0"/>
            <a:r>
              <a:rPr lang="nl-NL" dirty="0"/>
              <a:t>touw loslaten einde</a:t>
            </a:r>
          </a:p>
          <a:p>
            <a:endParaRPr lang="nl-NL" dirty="0"/>
          </a:p>
        </p:txBody>
      </p:sp>
      <p:sp>
        <p:nvSpPr>
          <p:cNvPr id="3" name="Titel 2"/>
          <p:cNvSpPr>
            <a:spLocks noGrp="1"/>
          </p:cNvSpPr>
          <p:nvPr>
            <p:ph type="title"/>
          </p:nvPr>
        </p:nvSpPr>
        <p:spPr/>
        <p:txBody>
          <a:bodyPr/>
          <a:lstStyle/>
          <a:p>
            <a:r>
              <a:rPr lang="nl-NL" dirty="0" smtClean="0"/>
              <a:t>Touwtrekken met het monster</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14</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pic>
        <p:nvPicPr>
          <p:cNvPr id="6" name="Afbeelding 5"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581128"/>
            <a:ext cx="3491880" cy="2276872"/>
          </a:xfrm>
          <a:prstGeom prst="rect">
            <a:avLst/>
          </a:prstGeom>
        </p:spPr>
      </p:pic>
    </p:spTree>
    <p:extLst>
      <p:ext uri="{BB962C8B-B14F-4D97-AF65-F5344CB8AC3E}">
        <p14:creationId xmlns:p14="http://schemas.microsoft.com/office/powerpoint/2010/main" val="218396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BE" dirty="0"/>
              <a:t>Je gaat 10' in een zeer ongemakkelijke houding zitten. Je ervaart pijn, ongemak. Blijf bij de pijn, ongemak. Ga er helemaal in, geef het ruimte. Adem erin.</a:t>
            </a:r>
            <a:endParaRPr lang="nl-NL" dirty="0"/>
          </a:p>
          <a:p>
            <a:pPr marL="0" indent="0">
              <a:buNone/>
            </a:pPr>
            <a:endParaRPr lang="nl-NL" dirty="0"/>
          </a:p>
          <a:p>
            <a:pPr marL="0" indent="0">
              <a:buNone/>
            </a:pPr>
            <a:r>
              <a:rPr lang="nl-BE" dirty="0" smtClean="0"/>
              <a:t>Nabespreking</a:t>
            </a:r>
            <a:r>
              <a:rPr lang="nl-BE" dirty="0"/>
              <a:t>:</a:t>
            </a:r>
            <a:endParaRPr lang="nl-NL" dirty="0"/>
          </a:p>
          <a:p>
            <a:pPr marL="0" indent="0">
              <a:buNone/>
            </a:pPr>
            <a:r>
              <a:rPr lang="nl-BE" dirty="0"/>
              <a:t>– hoe heb je het ervaren?</a:t>
            </a:r>
            <a:endParaRPr lang="nl-NL" dirty="0"/>
          </a:p>
          <a:p>
            <a:pPr marL="0" indent="0">
              <a:buNone/>
            </a:pPr>
            <a:r>
              <a:rPr lang="nl-BE" dirty="0"/>
              <a:t>– Wat gebeurde er met je pijn, ongemak?</a:t>
            </a:r>
            <a:endParaRPr lang="nl-NL" dirty="0"/>
          </a:p>
          <a:p>
            <a:endParaRPr lang="nl-NL" dirty="0"/>
          </a:p>
        </p:txBody>
      </p:sp>
      <p:sp>
        <p:nvSpPr>
          <p:cNvPr id="3" name="Titel 2"/>
          <p:cNvSpPr>
            <a:spLocks noGrp="1"/>
          </p:cNvSpPr>
          <p:nvPr>
            <p:ph type="title"/>
          </p:nvPr>
        </p:nvSpPr>
        <p:spPr/>
        <p:txBody>
          <a:bodyPr/>
          <a:lstStyle/>
          <a:p>
            <a:r>
              <a:rPr lang="nl-NL" dirty="0" smtClean="0"/>
              <a:t>Ongemakkelijke zithouding</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15</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411534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Oefening: roze jeep</a:t>
            </a:r>
          </a:p>
          <a:p>
            <a:r>
              <a:rPr lang="nl-NL" dirty="0" smtClean="0"/>
              <a:t>Oefening verliefd worden op je buur</a:t>
            </a:r>
          </a:p>
          <a:p>
            <a:r>
              <a:rPr lang="nl-NL" dirty="0" smtClean="0"/>
              <a:t>Neem </a:t>
            </a:r>
            <a:r>
              <a:rPr lang="nl-NL" dirty="0"/>
              <a:t>even de tijd om je te herinneren hoe je hier vandaag bent gekomen. Klaar? Oké, wis de herinnering. Gooi hem maar weg. Hoe ging dat</a:t>
            </a:r>
            <a:r>
              <a:rPr lang="nl-NL" dirty="0" smtClean="0"/>
              <a:t>?</a:t>
            </a:r>
            <a:endParaRPr lang="nl-NL" dirty="0"/>
          </a:p>
        </p:txBody>
      </p:sp>
      <p:sp>
        <p:nvSpPr>
          <p:cNvPr id="3" name="Titel 2"/>
          <p:cNvSpPr>
            <a:spLocks noGrp="1"/>
          </p:cNvSpPr>
          <p:nvPr>
            <p:ph type="title"/>
          </p:nvPr>
        </p:nvSpPr>
        <p:spPr/>
        <p:txBody>
          <a:bodyPr/>
          <a:lstStyle/>
          <a:p>
            <a:r>
              <a:rPr lang="nl-NL" dirty="0" smtClean="0"/>
              <a:t>Kan je je gedachten, gevoelens controleren?</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16</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835663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300" dirty="0"/>
              <a:t>We vinden dat grappige vragen, maar in realiteit verwachten we ook van onszelf dat we onze gedachten en emoties onder controle kunnen houden.</a:t>
            </a:r>
          </a:p>
          <a:p>
            <a:pPr lvl="0"/>
            <a:r>
              <a:rPr lang="nl-NL" sz="2300" dirty="0" smtClean="0"/>
              <a:t>Wat zijn gedachten? Neurologisch </a:t>
            </a:r>
            <a:r>
              <a:rPr lang="nl-NL" sz="2300" dirty="0"/>
              <a:t>proces dat in je hersenen gebeurt = biologisch proces in de hersenen, neuronen</a:t>
            </a:r>
          </a:p>
          <a:p>
            <a:pPr lvl="0"/>
            <a:r>
              <a:rPr lang="nl-NL" sz="2300" dirty="0"/>
              <a:t>In de neuronen zitten je herinneringen</a:t>
            </a:r>
          </a:p>
          <a:p>
            <a:r>
              <a:rPr lang="nl-NL" sz="2300" dirty="0"/>
              <a:t>gedachten zijn elektrische impulsen, ze beginnen te </a:t>
            </a:r>
            <a:r>
              <a:rPr lang="nl-NL" sz="2300" dirty="0" smtClean="0"/>
              <a:t>associëren</a:t>
            </a:r>
            <a:endParaRPr lang="nl-NL" sz="2300" dirty="0"/>
          </a:p>
          <a:p>
            <a:pPr lvl="0"/>
            <a:r>
              <a:rPr lang="nl-NL" sz="2300" dirty="0"/>
              <a:t>WIJ zijn NIET in controle, het gebeurt gewoon!!</a:t>
            </a:r>
          </a:p>
          <a:p>
            <a:pPr lvl="0"/>
            <a:r>
              <a:rPr lang="nl-NL" sz="2300" dirty="0"/>
              <a:t>Als jij echt de eigenaar zou zijn van je gedachten, zou je ze kunnen controleren</a:t>
            </a:r>
          </a:p>
          <a:p>
            <a:pPr lvl="0"/>
            <a:endParaRPr lang="nl-NL" dirty="0"/>
          </a:p>
          <a:p>
            <a:endParaRPr lang="nl-NL" dirty="0"/>
          </a:p>
        </p:txBody>
      </p:sp>
      <p:sp>
        <p:nvSpPr>
          <p:cNvPr id="3" name="Titel 2"/>
          <p:cNvSpPr>
            <a:spLocks noGrp="1"/>
          </p:cNvSpPr>
          <p:nvPr>
            <p:ph type="title"/>
          </p:nvPr>
        </p:nvSpPr>
        <p:spPr/>
        <p:txBody>
          <a:bodyPr/>
          <a:lstStyle/>
          <a:p>
            <a:r>
              <a:rPr lang="nl-NL" dirty="0" smtClean="0"/>
              <a:t>conclusie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17</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423567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500" dirty="0" smtClean="0"/>
              <a:t>Sluit </a:t>
            </a:r>
            <a:r>
              <a:rPr lang="nl-NL" sz="2500" dirty="0"/>
              <a:t>je ogen en luister naar de metafoor van de </a:t>
            </a:r>
            <a:r>
              <a:rPr lang="nl-NL" sz="2500" dirty="0" smtClean="0"/>
              <a:t>verhalenverteller</a:t>
            </a:r>
          </a:p>
          <a:p>
            <a:r>
              <a:rPr lang="nl-NL" sz="2500" dirty="0"/>
              <a:t>Laat je ervaringen/ verhalen/gedachten </a:t>
            </a:r>
            <a:r>
              <a:rPr lang="nl-NL" sz="2500" dirty="0" smtClean="0"/>
              <a:t>opkomen</a:t>
            </a:r>
            <a:endParaRPr lang="nl-NL" sz="2500" dirty="0"/>
          </a:p>
          <a:p>
            <a:r>
              <a:rPr lang="nl-NL" sz="2500" dirty="0" smtClean="0"/>
              <a:t>Per twee: verhaal vertellen a.d.h.v. volgende zinnen:</a:t>
            </a:r>
            <a:endParaRPr lang="nl-NL" sz="2500" dirty="0"/>
          </a:p>
          <a:p>
            <a:pPr marL="0" indent="0">
              <a:buNone/>
            </a:pPr>
            <a:r>
              <a:rPr lang="nl-NL" sz="2500" dirty="0" smtClean="0"/>
              <a:t>–  ik merk op dat ik de gedachte heb </a:t>
            </a:r>
            <a:r>
              <a:rPr lang="nl-NL" sz="2500" dirty="0"/>
              <a:t>dat...</a:t>
            </a:r>
          </a:p>
          <a:p>
            <a:pPr marL="0" indent="0">
              <a:buNone/>
            </a:pPr>
            <a:r>
              <a:rPr lang="nl-NL" sz="2500" dirty="0" smtClean="0"/>
              <a:t>–  ik merk op dat ik het </a:t>
            </a:r>
            <a:r>
              <a:rPr lang="nl-NL" sz="2500" dirty="0"/>
              <a:t>gevoel dat...</a:t>
            </a:r>
          </a:p>
          <a:p>
            <a:pPr>
              <a:buFontTx/>
              <a:buChar char="-"/>
            </a:pPr>
            <a:r>
              <a:rPr lang="nl-NL" sz="2500" dirty="0" smtClean="0"/>
              <a:t>ik </a:t>
            </a:r>
            <a:r>
              <a:rPr lang="nl-NL" sz="2500" dirty="0"/>
              <a:t>heb de herinnering dat...</a:t>
            </a:r>
          </a:p>
          <a:p>
            <a:pPr>
              <a:buFontTx/>
              <a:buChar char="-"/>
            </a:pPr>
            <a:r>
              <a:rPr lang="nl-NL" sz="2500" dirty="0" smtClean="0"/>
              <a:t>ik merk op dat ik de lichamelijke </a:t>
            </a:r>
            <a:r>
              <a:rPr lang="nl-NL" sz="2500" dirty="0"/>
              <a:t>gewaarwording </a:t>
            </a:r>
            <a:r>
              <a:rPr lang="nl-NL" sz="2500" dirty="0" smtClean="0"/>
              <a:t>ervaar van</a:t>
            </a:r>
            <a:r>
              <a:rPr lang="nl-NL" sz="2500" dirty="0"/>
              <a:t>...</a:t>
            </a:r>
          </a:p>
          <a:p>
            <a:pPr marL="0" indent="0">
              <a:buNone/>
            </a:pPr>
            <a:r>
              <a:rPr lang="nl-NL" sz="2500" dirty="0" smtClean="0"/>
              <a:t>-  ik merk op dat ik de … gedragsneiging ervaar</a:t>
            </a:r>
            <a:endParaRPr lang="nl-NL" sz="2500" dirty="0"/>
          </a:p>
          <a:p>
            <a:endParaRPr lang="nl-NL" dirty="0" smtClean="0"/>
          </a:p>
          <a:p>
            <a:endParaRPr lang="nl-NL" dirty="0"/>
          </a:p>
          <a:p>
            <a:endParaRPr lang="nl-NL" dirty="0"/>
          </a:p>
        </p:txBody>
      </p:sp>
      <p:sp>
        <p:nvSpPr>
          <p:cNvPr id="3" name="Titel 2"/>
          <p:cNvSpPr>
            <a:spLocks noGrp="1"/>
          </p:cNvSpPr>
          <p:nvPr>
            <p:ph type="title"/>
          </p:nvPr>
        </p:nvSpPr>
        <p:spPr/>
        <p:txBody>
          <a:bodyPr/>
          <a:lstStyle/>
          <a:p>
            <a:r>
              <a:rPr lang="nl-NL" dirty="0" smtClean="0"/>
              <a:t>Je gedachten benoemen</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18</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3359968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sz="2800" dirty="0" smtClean="0"/>
              <a:t>gedachten </a:t>
            </a:r>
            <a:r>
              <a:rPr lang="nl-NL" sz="2800" dirty="0"/>
              <a:t>zijn maar woorden, beelden,...</a:t>
            </a:r>
          </a:p>
          <a:p>
            <a:pPr lvl="0"/>
            <a:r>
              <a:rPr lang="nl-NL" sz="2800" dirty="0"/>
              <a:t>gedachten kunnen de waarheid zijn of niet</a:t>
            </a:r>
          </a:p>
          <a:p>
            <a:pPr lvl="0"/>
            <a:r>
              <a:rPr lang="nl-NL" sz="2800" dirty="0"/>
              <a:t>gedachten kunnen wel of niet belangrijk zijn. Het is vooral belangrijk om te zien of ze je verder kunnen helpen of niet. Als ze je helpen, schenk er dan aandacht aan, anders niet.</a:t>
            </a:r>
          </a:p>
          <a:p>
            <a:pPr lvl="0"/>
            <a:r>
              <a:rPr lang="nl-NL" sz="2800" dirty="0"/>
              <a:t>g</a:t>
            </a:r>
            <a:r>
              <a:rPr lang="nl-NL" sz="2800" dirty="0" smtClean="0"/>
              <a:t>edachten </a:t>
            </a:r>
            <a:r>
              <a:rPr lang="nl-NL" sz="2800" dirty="0"/>
              <a:t>zijn niet bedreigend, het zijn gewoon gedachten omdat ons hoofd nu eenmaal gedachten produceert en overal linken ziet. Je hoeft niets te doen met deze gedachten.</a:t>
            </a:r>
          </a:p>
          <a:p>
            <a:endParaRPr lang="nl-NL" dirty="0"/>
          </a:p>
        </p:txBody>
      </p:sp>
      <p:sp>
        <p:nvSpPr>
          <p:cNvPr id="3" name="Titel 2"/>
          <p:cNvSpPr>
            <a:spLocks noGrp="1"/>
          </p:cNvSpPr>
          <p:nvPr>
            <p:ph type="title"/>
          </p:nvPr>
        </p:nvSpPr>
        <p:spPr/>
        <p:txBody>
          <a:bodyPr/>
          <a:lstStyle/>
          <a:p>
            <a:r>
              <a:rPr lang="nl-NL" sz="3200" dirty="0" err="1"/>
              <a:t>Defusie</a:t>
            </a:r>
            <a:r>
              <a:rPr lang="nl-NL" sz="3200" dirty="0"/>
              <a:t>: als je afstand neemt van je gedachten, kijk je er als volgt naar:</a:t>
            </a:r>
            <a:br>
              <a:rPr lang="nl-NL" sz="3200" dirty="0"/>
            </a:br>
            <a:endParaRPr lang="nl-NL" sz="3200"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19</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05143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inhoud 1"/>
          <p:cNvSpPr>
            <a:spLocks noGrp="1"/>
          </p:cNvSpPr>
          <p:nvPr>
            <p:ph idx="1"/>
          </p:nvPr>
        </p:nvSpPr>
        <p:spPr>
          <a:xfrm>
            <a:off x="0" y="1152525"/>
            <a:ext cx="9144000" cy="4427538"/>
          </a:xfrm>
        </p:spPr>
        <p:txBody>
          <a:bodyPr/>
          <a:lstStyle/>
          <a:p>
            <a:pPr marL="0" indent="0" eaLnBrk="1" hangingPunct="1">
              <a:buNone/>
            </a:pPr>
            <a:endParaRPr lang="nl-BE" sz="2800" dirty="0"/>
          </a:p>
          <a:p>
            <a:pPr eaLnBrk="1" hangingPunct="1">
              <a:buFont typeface="Arial"/>
              <a:buChar char="•"/>
            </a:pPr>
            <a:r>
              <a:rPr lang="nl-BE" sz="2800" dirty="0" smtClean="0"/>
              <a:t>Korte uitleg ACT model +  verhouding ACT en maatschappelijk werk</a:t>
            </a:r>
          </a:p>
          <a:p>
            <a:pPr eaLnBrk="1" hangingPunct="1">
              <a:buFont typeface="Arial"/>
              <a:buChar char="•"/>
            </a:pPr>
            <a:endParaRPr lang="nl-BE" sz="2800" dirty="0"/>
          </a:p>
          <a:p>
            <a:pPr eaLnBrk="1" hangingPunct="1">
              <a:buFont typeface="Arial"/>
              <a:buChar char="•"/>
            </a:pPr>
            <a:r>
              <a:rPr lang="nl-BE" sz="2800" dirty="0"/>
              <a:t>E</a:t>
            </a:r>
            <a:r>
              <a:rPr lang="nl-BE" sz="2800" dirty="0" smtClean="0"/>
              <a:t>rvaren van de zes kernprocessen!!</a:t>
            </a:r>
          </a:p>
          <a:p>
            <a:pPr eaLnBrk="1" hangingPunct="1">
              <a:buFont typeface="Arial"/>
              <a:buChar char="•"/>
            </a:pPr>
            <a:endParaRPr lang="nl-BE" sz="2800" dirty="0"/>
          </a:p>
          <a:p>
            <a:pPr eaLnBrk="1" hangingPunct="1">
              <a:buFont typeface="Arial"/>
              <a:buChar char="•"/>
            </a:pPr>
            <a:r>
              <a:rPr lang="nl-BE" sz="2800" dirty="0" smtClean="0"/>
              <a:t>Wat moet je voor het examen kennen?</a:t>
            </a:r>
          </a:p>
          <a:p>
            <a:pPr marL="0" indent="0" eaLnBrk="1" hangingPunct="1">
              <a:buNone/>
            </a:pPr>
            <a:endParaRPr lang="nl-BE" sz="2800" dirty="0" smtClean="0"/>
          </a:p>
          <a:p>
            <a:pPr eaLnBrk="1" hangingPunct="1">
              <a:buFont typeface="Arial"/>
              <a:buChar char="•"/>
            </a:pPr>
            <a:r>
              <a:rPr lang="nl-BE" sz="2800" dirty="0" smtClean="0"/>
              <a:t>Laten zien casusconceptualisatie</a:t>
            </a:r>
          </a:p>
          <a:p>
            <a:pPr marL="0" indent="0" eaLnBrk="1" hangingPunct="1">
              <a:buNone/>
            </a:pPr>
            <a:endParaRPr lang="nl-BE" dirty="0" smtClean="0"/>
          </a:p>
        </p:txBody>
      </p:sp>
      <p:sp>
        <p:nvSpPr>
          <p:cNvPr id="3" name="Titel 2"/>
          <p:cNvSpPr>
            <a:spLocks noGrp="1"/>
          </p:cNvSpPr>
          <p:nvPr>
            <p:ph type="title"/>
          </p:nvPr>
        </p:nvSpPr>
        <p:spPr/>
        <p:txBody>
          <a:bodyPr/>
          <a:lstStyle/>
          <a:p>
            <a:pPr eaLnBrk="1" hangingPunct="1">
              <a:defRPr/>
            </a:pPr>
            <a:r>
              <a:rPr lang="nl-BE" dirty="0" smtClean="0"/>
              <a:t>OPBOUW CONTACTMOMENT</a:t>
            </a:r>
            <a:endParaRPr lang="nl-BE" dirty="0"/>
          </a:p>
        </p:txBody>
      </p:sp>
      <p:sp>
        <p:nvSpPr>
          <p:cNvPr id="16387" name="Tijdelijke aanduiding voor dianummer 3"/>
          <p:cNvSpPr>
            <a:spLocks noGrp="1"/>
          </p:cNvSpPr>
          <p:nvPr>
            <p:ph type="sldNum" sz="quarter" idx="10"/>
          </p:nvPr>
        </p:nvSpPr>
        <p:spPr bwMode="auto">
          <a:ln>
            <a:miter lim="800000"/>
            <a:headEnd/>
            <a:tailEnd/>
          </a:ln>
        </p:spPr>
        <p:txBody>
          <a:bodyPr numCol="1" compatLnSpc="1">
            <a:prstTxWarp prst="textNoShape">
              <a:avLst/>
            </a:prstTxWarp>
          </a:bodyPr>
          <a:lstStyle/>
          <a:p>
            <a:pPr fontAlgn="base">
              <a:spcBef>
                <a:spcPct val="0"/>
              </a:spcBef>
              <a:spcAft>
                <a:spcPct val="0"/>
              </a:spcAft>
            </a:pPr>
            <a:fld id="{8A59F942-0A23-4052-877A-A3C648394FCC}" type="slidenum">
              <a:rPr lang="nl-BE" smtClean="0"/>
              <a:pPr fontAlgn="base">
                <a:spcBef>
                  <a:spcPct val="0"/>
                </a:spcBef>
                <a:spcAft>
                  <a:spcPct val="0"/>
                </a:spcAft>
              </a:pPr>
              <a:t>2</a:t>
            </a:fld>
            <a:endParaRPr lang="nl-BE" smtClean="0"/>
          </a:p>
        </p:txBody>
      </p:sp>
      <p:sp>
        <p:nvSpPr>
          <p:cNvPr id="16388" name="Tijdelijke aanduiding voor voettekst 4"/>
          <p:cNvSpPr>
            <a:spLocks noGrp="1"/>
          </p:cNvSpPr>
          <p:nvPr>
            <p:ph type="ftr" sz="quarter" idx="11"/>
          </p:nvPr>
        </p:nvSpPr>
        <p:spPr bwMode="auto">
          <a:ln>
            <a:miter lim="800000"/>
            <a:headEnd/>
            <a:tailEnd/>
          </a:ln>
        </p:spPr>
        <p:txBody>
          <a:bodyPr vert="horz" numCol="1" compatLnSpc="1">
            <a:prstTxWarp prst="textNoShape">
              <a:avLst/>
            </a:prstTxWarp>
          </a:bodyPr>
          <a:lstStyle/>
          <a:p>
            <a:pPr fontAlgn="base">
              <a:spcBef>
                <a:spcPct val="0"/>
              </a:spcBef>
              <a:spcAft>
                <a:spcPct val="0"/>
              </a:spcAft>
            </a:pPr>
            <a:r>
              <a:rPr lang="nl-NL" dirty="0" smtClean="0"/>
              <a:t>ACT 2015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sz="2500" dirty="0" smtClean="0"/>
              <a:t>Je </a:t>
            </a:r>
            <a:r>
              <a:rPr lang="nl-NL" sz="2500" dirty="0"/>
              <a:t>schrijft op een blad een problematische gedachte</a:t>
            </a:r>
          </a:p>
          <a:p>
            <a:pPr lvl="0"/>
            <a:r>
              <a:rPr lang="nl-NL" sz="2500" dirty="0"/>
              <a:t>Je plaatst het blad dicht tegen je gezicht = gedachten letterlijk nemen = fusie</a:t>
            </a:r>
          </a:p>
          <a:p>
            <a:pPr marL="0" indent="0">
              <a:buNone/>
            </a:pPr>
            <a:r>
              <a:rPr lang="nl-NL" sz="2000" dirty="0"/>
              <a:t>=&gt; Is het herkenbaar dat je enkel dit kan zien op momenten?</a:t>
            </a:r>
          </a:p>
          <a:p>
            <a:pPr marL="0" indent="0">
              <a:buNone/>
            </a:pPr>
            <a:r>
              <a:rPr lang="nl-NL" sz="2000" dirty="0"/>
              <a:t>=&gt; Kan deze gedachte je opslorpen? Hoe lang duurt dit?</a:t>
            </a:r>
          </a:p>
          <a:p>
            <a:pPr lvl="0"/>
            <a:r>
              <a:rPr lang="nl-NL" sz="2500" dirty="0"/>
              <a:t>Je zit per twee, je plaatst de 2 papieren met gedachten tussen jullie handen en je duwt zo hard je kan. Je duwt je gedachte weg. </a:t>
            </a:r>
          </a:p>
          <a:p>
            <a:pPr marL="0" indent="0">
              <a:buNone/>
            </a:pPr>
            <a:r>
              <a:rPr lang="nl-NL" sz="2000" dirty="0"/>
              <a:t>=&gt; Wat doet het met je?</a:t>
            </a:r>
          </a:p>
          <a:p>
            <a:pPr marL="0" indent="0">
              <a:buNone/>
            </a:pPr>
            <a:r>
              <a:rPr lang="nl-NL" sz="2000" dirty="0"/>
              <a:t>=&gt; Kan je op dit moment nog vriend zijn, partner, …?</a:t>
            </a:r>
          </a:p>
          <a:p>
            <a:pPr marL="0" indent="0">
              <a:buNone/>
            </a:pPr>
            <a:r>
              <a:rPr lang="nl-NL" sz="2000" dirty="0"/>
              <a:t>=&gt; Hoeveel energie vraagt dit wegduwen van je? Hoeveel aandacht vraagt dit van je?</a:t>
            </a:r>
          </a:p>
          <a:p>
            <a:endParaRPr lang="nl-NL" dirty="0"/>
          </a:p>
        </p:txBody>
      </p:sp>
      <p:sp>
        <p:nvSpPr>
          <p:cNvPr id="3" name="Titel 2"/>
          <p:cNvSpPr>
            <a:spLocks noGrp="1"/>
          </p:cNvSpPr>
          <p:nvPr>
            <p:ph type="title"/>
          </p:nvPr>
        </p:nvSpPr>
        <p:spPr/>
        <p:txBody>
          <a:bodyPr/>
          <a:lstStyle/>
          <a:p>
            <a:r>
              <a:rPr lang="nl-NL" dirty="0" smtClean="0"/>
              <a:t>Het blad</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20</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2481831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sz="2500" dirty="0"/>
              <a:t>Je legt het blad neer voor je = loskomen van je gedachten = kijken naar gedachten </a:t>
            </a:r>
            <a:r>
              <a:rPr lang="nl-NL" sz="2500" dirty="0" err="1"/>
              <a:t>ipv</a:t>
            </a:r>
            <a:r>
              <a:rPr lang="nl-NL" sz="2500" dirty="0"/>
              <a:t> vanuit je gedachten?</a:t>
            </a:r>
          </a:p>
          <a:p>
            <a:pPr marL="0" indent="0">
              <a:buNone/>
            </a:pPr>
            <a:r>
              <a:rPr lang="nl-NL" sz="2000" dirty="0" smtClean="0"/>
              <a:t>=&gt; Wat </a:t>
            </a:r>
            <a:r>
              <a:rPr lang="nl-NL" sz="2000" dirty="0"/>
              <a:t>voel je?</a:t>
            </a:r>
          </a:p>
          <a:p>
            <a:pPr>
              <a:buFont typeface="Symbol" charset="0"/>
              <a:buChar char=""/>
            </a:pPr>
            <a:r>
              <a:rPr lang="nl-NL" sz="2000" dirty="0" smtClean="0"/>
              <a:t>Hoeveel plaats neemt deze gedachte nu in?</a:t>
            </a:r>
          </a:p>
          <a:p>
            <a:pPr>
              <a:buFont typeface="Symbol" charset="0"/>
              <a:buChar char=""/>
            </a:pPr>
            <a:endParaRPr lang="nl-NL" sz="2000" dirty="0" smtClean="0"/>
          </a:p>
          <a:p>
            <a:r>
              <a:rPr lang="nl-NL" sz="2500" dirty="0" smtClean="0"/>
              <a:t>Deze beweging herhalen: fusie (gezicht) en </a:t>
            </a:r>
            <a:r>
              <a:rPr lang="nl-NL" sz="2500" dirty="0" err="1" smtClean="0"/>
              <a:t>defusie</a:t>
            </a:r>
            <a:r>
              <a:rPr lang="nl-NL" sz="2500" dirty="0" smtClean="0"/>
              <a:t> (neerleggen voor je)</a:t>
            </a:r>
            <a:endParaRPr lang="nl-NL" sz="2500" dirty="0"/>
          </a:p>
        </p:txBody>
      </p:sp>
      <p:sp>
        <p:nvSpPr>
          <p:cNvPr id="3" name="Titel 2"/>
          <p:cNvSpPr>
            <a:spLocks noGrp="1"/>
          </p:cNvSpPr>
          <p:nvPr>
            <p:ph type="title"/>
          </p:nvPr>
        </p:nvSpPr>
        <p:spPr/>
        <p:txBody>
          <a:bodyPr/>
          <a:lstStyle/>
          <a:p>
            <a:r>
              <a:rPr lang="nl-NL" dirty="0" smtClean="0"/>
              <a:t>Het blad</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21</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4251567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Schaakbord metafoor: Wie ben je?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22</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pic>
        <p:nvPicPr>
          <p:cNvPr id="7" name="Tijdelijke aanduiding voor inhoud 6" descr="zomeren_schaakbord.jpg"/>
          <p:cNvPicPr>
            <a:picLocks noGrp="1" noChangeAspect="1"/>
          </p:cNvPicPr>
          <p:nvPr>
            <p:ph idx="1"/>
          </p:nvPr>
        </p:nvPicPr>
        <p:blipFill>
          <a:blip r:embed="rId2" cstate="print">
            <a:extLst>
              <a:ext uri="{28A0092B-C50C-407E-A947-70E740481C1C}">
                <a14:useLocalDpi xmlns:a14="http://schemas.microsoft.com/office/drawing/2010/main" val="0"/>
              </a:ext>
            </a:extLst>
          </a:blip>
          <a:srcRect t="17644" b="17644"/>
          <a:stretch>
            <a:fillRect/>
          </a:stretch>
        </p:blipFill>
        <p:spPr>
          <a:xfrm>
            <a:off x="0" y="1124744"/>
            <a:ext cx="9144000" cy="4824536"/>
          </a:xfrm>
        </p:spPr>
      </p:pic>
    </p:spTree>
    <p:extLst>
      <p:ext uri="{BB962C8B-B14F-4D97-AF65-F5344CB8AC3E}">
        <p14:creationId xmlns:p14="http://schemas.microsoft.com/office/powerpoint/2010/main" val="2110861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10 papiertjes met ervaringen die je waardeert in je leven</a:t>
            </a:r>
          </a:p>
          <a:p>
            <a:r>
              <a:rPr lang="nl-NL" dirty="0" smtClean="0"/>
              <a:t>Stel een leven voor vol van deze ervaringen</a:t>
            </a:r>
          </a:p>
          <a:p>
            <a:r>
              <a:rPr lang="nl-NL" dirty="0" smtClean="0"/>
              <a:t>Je moet er vijf wegdoen, wat blijft over?</a:t>
            </a:r>
          </a:p>
          <a:p>
            <a:pPr lvl="0"/>
            <a:r>
              <a:rPr lang="nl-NL" dirty="0" smtClean="0"/>
              <a:t>Kijk naar deze overgebleven papiertjes.</a:t>
            </a:r>
          </a:p>
          <a:p>
            <a:pPr marL="0" lvl="0" indent="0">
              <a:buNone/>
            </a:pPr>
            <a:r>
              <a:rPr lang="nl-NL" sz="2500" dirty="0" smtClean="0"/>
              <a:t>Wat </a:t>
            </a:r>
            <a:r>
              <a:rPr lang="nl-NL" sz="2500" dirty="0"/>
              <a:t>hebben de ervaringen erop gemeenschappelijk? Zijn er bepaalde mensen bij betrokken? Wie? Of ben je alleen? Waar ben je meestal? Welke dingen ben je aan het doen? Kosten die dingen veel geld?</a:t>
            </a:r>
          </a:p>
          <a:p>
            <a:endParaRPr lang="nl-NL" dirty="0"/>
          </a:p>
        </p:txBody>
      </p:sp>
      <p:sp>
        <p:nvSpPr>
          <p:cNvPr id="3" name="Titel 2"/>
          <p:cNvSpPr>
            <a:spLocks noGrp="1"/>
          </p:cNvSpPr>
          <p:nvPr>
            <p:ph type="title"/>
          </p:nvPr>
        </p:nvSpPr>
        <p:spPr/>
        <p:txBody>
          <a:bodyPr/>
          <a:lstStyle/>
          <a:p>
            <a:r>
              <a:rPr lang="nl-NL" dirty="0" smtClean="0"/>
              <a:t>Gewaardeerde ervaringen</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23</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963329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nl-NL" sz="2800" dirty="0"/>
              <a:t>Wat vertellen deze ervaringen je over wat het meest waardevol is voor jou in je leven? Maak een lijstje van die waarden</a:t>
            </a:r>
            <a:r>
              <a:rPr lang="nl-NL" sz="2800" dirty="0" smtClean="0"/>
              <a:t>.</a:t>
            </a:r>
            <a:endParaRPr lang="nl-NL" sz="2800" dirty="0"/>
          </a:p>
          <a:p>
            <a:r>
              <a:rPr lang="nl-NL" sz="2800" dirty="0"/>
              <a:t>Kies hier een waarde uit: wat ga jij de komende 24u doen om ervoor te zorgen dat je die waarde dichterbij haalt in je leven? En wat heb je daarvoor nodig? </a:t>
            </a:r>
            <a:endParaRPr lang="nl-NL" sz="2800" dirty="0" smtClean="0"/>
          </a:p>
          <a:p>
            <a:pPr lvl="0"/>
            <a:r>
              <a:rPr lang="nl-NL" sz="2800" dirty="0"/>
              <a:t>Kies opnieuw een waarde uit het lijstje en bedenk wat je de komende week wil doen om daar dichterbij te geraken. En wat heb je hiervoor nodig? </a:t>
            </a:r>
          </a:p>
          <a:p>
            <a:endParaRPr lang="nl-NL" dirty="0"/>
          </a:p>
          <a:p>
            <a:pPr lvl="0"/>
            <a:endParaRPr lang="nl-NL" dirty="0"/>
          </a:p>
        </p:txBody>
      </p:sp>
      <p:sp>
        <p:nvSpPr>
          <p:cNvPr id="3" name="Titel 2"/>
          <p:cNvSpPr>
            <a:spLocks noGrp="1"/>
          </p:cNvSpPr>
          <p:nvPr>
            <p:ph type="title"/>
          </p:nvPr>
        </p:nvSpPr>
        <p:spPr/>
        <p:txBody>
          <a:bodyPr/>
          <a:lstStyle/>
          <a:p>
            <a:r>
              <a:rPr lang="nl-NL" dirty="0" smtClean="0"/>
              <a:t>Toegewijde acties</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24</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4030243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en-GB" dirty="0" err="1"/>
              <a:t>Voorbeeld</a:t>
            </a:r>
            <a:r>
              <a:rPr lang="en-GB" dirty="0"/>
              <a:t> ACT </a:t>
            </a:r>
            <a:r>
              <a:rPr lang="en-GB" dirty="0" err="1"/>
              <a:t>begeleiding</a:t>
            </a:r>
            <a:r>
              <a:rPr lang="en-GB" dirty="0"/>
              <a:t> contact met het nu </a:t>
            </a:r>
            <a:endParaRPr lang="en-GB" dirty="0" smtClean="0"/>
          </a:p>
          <a:p>
            <a:pPr marL="0" lvl="0" indent="0">
              <a:buNone/>
            </a:pPr>
            <a:endParaRPr lang="en-GB" u="sng" dirty="0">
              <a:hlinkClick r:id="rId2"/>
            </a:endParaRPr>
          </a:p>
          <a:p>
            <a:pPr marL="0" lvl="0" indent="0">
              <a:buNone/>
            </a:pPr>
            <a:r>
              <a:rPr lang="en-GB" u="sng" dirty="0" smtClean="0">
                <a:hlinkClick r:id="rId2"/>
              </a:rPr>
              <a:t>https</a:t>
            </a:r>
            <a:r>
              <a:rPr lang="en-GB" u="sng" dirty="0">
                <a:hlinkClick r:id="rId2"/>
              </a:rPr>
              <a:t>://www.youtube.com/watch?v=oT2iPNcPejA</a:t>
            </a:r>
            <a:endParaRPr lang="nl-NL" dirty="0"/>
          </a:p>
          <a:p>
            <a:endParaRPr lang="nl-NL" dirty="0"/>
          </a:p>
        </p:txBody>
      </p:sp>
      <p:sp>
        <p:nvSpPr>
          <p:cNvPr id="3" name="Titel 2"/>
          <p:cNvSpPr>
            <a:spLocks noGrp="1"/>
          </p:cNvSpPr>
          <p:nvPr>
            <p:ph type="title"/>
          </p:nvPr>
        </p:nvSpPr>
        <p:spPr/>
        <p:txBody>
          <a:bodyPr/>
          <a:lstStyle/>
          <a:p>
            <a:r>
              <a:rPr lang="nl-NL" dirty="0" smtClean="0"/>
              <a:t>Contact met het nu</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25</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2685779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600" dirty="0" smtClean="0"/>
              <a:t>Ervaren met je zintuigen – contact met het hier en nu</a:t>
            </a:r>
            <a:endParaRPr lang="nl-NL" sz="2600" dirty="0"/>
          </a:p>
          <a:p>
            <a:r>
              <a:rPr lang="nl-NL" sz="2600" dirty="0" smtClean="0"/>
              <a:t>Nabespreking:</a:t>
            </a:r>
          </a:p>
          <a:p>
            <a:pPr marL="0" indent="0">
              <a:buNone/>
            </a:pPr>
            <a:r>
              <a:rPr lang="nl-NL" sz="2600" dirty="0" smtClean="0"/>
              <a:t>Hoe eet je meestal rozijnen?</a:t>
            </a:r>
          </a:p>
          <a:p>
            <a:pPr marL="0" indent="0">
              <a:buNone/>
            </a:pPr>
            <a:r>
              <a:rPr lang="nl-NL" sz="2600" dirty="0" smtClean="0"/>
              <a:t>Waar was je met je aandacht?</a:t>
            </a:r>
          </a:p>
          <a:p>
            <a:pPr marL="0" indent="0">
              <a:buNone/>
            </a:pPr>
            <a:r>
              <a:rPr lang="nl-NL" sz="2600" dirty="0" smtClean="0"/>
              <a:t>Kan je van iets genieten als je psychisch afwezig bent?</a:t>
            </a:r>
          </a:p>
          <a:p>
            <a:pPr marL="0" indent="0">
              <a:buNone/>
            </a:pPr>
            <a:r>
              <a:rPr lang="nl-NL" sz="2600" dirty="0" smtClean="0"/>
              <a:t>Wat heb je ontdekt?</a:t>
            </a:r>
          </a:p>
          <a:p>
            <a:pPr marL="0" indent="0">
              <a:buNone/>
            </a:pPr>
            <a:r>
              <a:rPr lang="nl-NL" sz="2600" dirty="0" smtClean="0"/>
              <a:t>Wat zou er in je leven veranderen als je met je aandacht meer in het nu zou leven?</a:t>
            </a:r>
          </a:p>
          <a:p>
            <a:pPr marL="0" indent="0">
              <a:buNone/>
            </a:pPr>
            <a:endParaRPr lang="nl-NL" dirty="0"/>
          </a:p>
        </p:txBody>
      </p:sp>
      <p:sp>
        <p:nvSpPr>
          <p:cNvPr id="3" name="Titel 2"/>
          <p:cNvSpPr>
            <a:spLocks noGrp="1"/>
          </p:cNvSpPr>
          <p:nvPr>
            <p:ph type="title"/>
          </p:nvPr>
        </p:nvSpPr>
        <p:spPr/>
        <p:txBody>
          <a:bodyPr/>
          <a:lstStyle/>
          <a:p>
            <a:r>
              <a:rPr lang="nl-NL" dirty="0" smtClean="0"/>
              <a:t>Oefening de rozijn</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26</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369887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lvl="0"/>
            <a:r>
              <a:rPr lang="en-GB" sz="3200" dirty="0" err="1" smtClean="0"/>
              <a:t>Artikel</a:t>
            </a:r>
            <a:r>
              <a:rPr lang="en-GB" sz="3200" dirty="0"/>
              <a:t>: Embracing Your Demons: an overview of Acceptance and Commitment Therapy (</a:t>
            </a:r>
            <a:r>
              <a:rPr lang="en-GB" sz="3200" dirty="0" err="1"/>
              <a:t>Russel</a:t>
            </a:r>
            <a:r>
              <a:rPr lang="en-GB" sz="3200" dirty="0"/>
              <a:t> Harris</a:t>
            </a:r>
            <a:r>
              <a:rPr lang="en-GB" sz="3200" dirty="0" smtClean="0"/>
              <a:t>)</a:t>
            </a:r>
          </a:p>
          <a:p>
            <a:pPr lvl="0"/>
            <a:endParaRPr lang="nl-NL" sz="4400" dirty="0"/>
          </a:p>
          <a:p>
            <a:pPr lvl="0"/>
            <a:r>
              <a:rPr lang="en-GB" sz="3200" dirty="0" err="1"/>
              <a:t>Controle</a:t>
            </a:r>
            <a:r>
              <a:rPr lang="en-GB" sz="3200" dirty="0"/>
              <a:t> </a:t>
            </a:r>
            <a:r>
              <a:rPr lang="en-GB" sz="3200" dirty="0" err="1"/>
              <a:t>strategieën</a:t>
            </a:r>
            <a:r>
              <a:rPr lang="en-GB" sz="3200" dirty="0"/>
              <a:t> </a:t>
            </a:r>
            <a:r>
              <a:rPr lang="en-GB" sz="3200" dirty="0" err="1"/>
              <a:t>opdracht</a:t>
            </a:r>
            <a:r>
              <a:rPr lang="en-GB" sz="3200" dirty="0"/>
              <a:t> </a:t>
            </a:r>
            <a:r>
              <a:rPr lang="en-GB" sz="3200" dirty="0" smtClean="0"/>
              <a:t>3</a:t>
            </a:r>
          </a:p>
          <a:p>
            <a:pPr lvl="0"/>
            <a:endParaRPr lang="nl-NL" sz="4400" dirty="0"/>
          </a:p>
          <a:p>
            <a:pPr lvl="0"/>
            <a:r>
              <a:rPr lang="en-GB" sz="3200" dirty="0" err="1" smtClean="0"/>
              <a:t>Powerpoint</a:t>
            </a:r>
            <a:r>
              <a:rPr lang="en-GB" sz="3200" dirty="0" smtClean="0"/>
              <a:t> </a:t>
            </a:r>
            <a:r>
              <a:rPr lang="en-GB" sz="3200" dirty="0" err="1"/>
              <a:t>contactmoment</a:t>
            </a:r>
            <a:r>
              <a:rPr lang="en-GB" sz="3200" dirty="0"/>
              <a:t> week 46</a:t>
            </a:r>
            <a:endParaRPr lang="nl-NL" sz="4400" dirty="0"/>
          </a:p>
          <a:p>
            <a:endParaRPr lang="nl-NL" dirty="0"/>
          </a:p>
        </p:txBody>
      </p:sp>
      <p:sp>
        <p:nvSpPr>
          <p:cNvPr id="3" name="Titel 2"/>
          <p:cNvSpPr>
            <a:spLocks noGrp="1"/>
          </p:cNvSpPr>
          <p:nvPr>
            <p:ph type="title"/>
          </p:nvPr>
        </p:nvSpPr>
        <p:spPr/>
        <p:txBody>
          <a:bodyPr/>
          <a:lstStyle/>
          <a:p>
            <a:r>
              <a:rPr lang="nl-NL" dirty="0" smtClean="0"/>
              <a:t>Kennisexamen: zie werkwijze ACT</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27</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219461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514350" indent="-514350">
              <a:buAutoNum type="arabicPeriod"/>
            </a:pPr>
            <a:r>
              <a:rPr lang="nl-NL" dirty="0" smtClean="0"/>
              <a:t>ACHTERGRONDINFORMATIE</a:t>
            </a:r>
          </a:p>
          <a:p>
            <a:pPr marL="0" indent="0">
              <a:buNone/>
            </a:pPr>
            <a:endParaRPr lang="nl-NL" dirty="0"/>
          </a:p>
          <a:p>
            <a:pPr marL="0" indent="0">
              <a:buNone/>
            </a:pPr>
            <a:r>
              <a:rPr lang="nl-NL" dirty="0" err="1" smtClean="0"/>
              <a:t>Bvb</a:t>
            </a:r>
            <a:r>
              <a:rPr lang="nl-NL" dirty="0" smtClean="0"/>
              <a:t>. An, 40 jaar, samenwonend, CVS</a:t>
            </a:r>
          </a:p>
          <a:p>
            <a:pPr marL="0" indent="0">
              <a:buNone/>
            </a:pPr>
            <a:r>
              <a:rPr lang="nl-NL" dirty="0" smtClean="0"/>
              <a:t>Masterdiploma pedagogie </a:t>
            </a:r>
          </a:p>
          <a:p>
            <a:pPr>
              <a:buFont typeface="Symbol" charset="0"/>
              <a:buChar char=""/>
            </a:pPr>
            <a:r>
              <a:rPr lang="nl-NL" dirty="0" smtClean="0"/>
              <a:t> angst om te falen </a:t>
            </a:r>
          </a:p>
          <a:p>
            <a:pPr>
              <a:buFont typeface="Symbol" charset="0"/>
              <a:buChar char=""/>
            </a:pPr>
            <a:r>
              <a:rPr lang="nl-NL" dirty="0" smtClean="0"/>
              <a:t> werken als administratieve kracht</a:t>
            </a:r>
          </a:p>
          <a:p>
            <a:pPr>
              <a:buFont typeface="Symbol" charset="0"/>
              <a:buChar char=""/>
            </a:pPr>
            <a:r>
              <a:rPr lang="nl-NL" dirty="0" smtClean="0"/>
              <a:t> angst om te solliciteren</a:t>
            </a:r>
          </a:p>
          <a:p>
            <a:pPr marL="0" indent="0">
              <a:buNone/>
            </a:pPr>
            <a:r>
              <a:rPr lang="nl-NL" dirty="0" smtClean="0"/>
              <a:t>...</a:t>
            </a:r>
          </a:p>
          <a:p>
            <a:pPr marL="0" indent="0">
              <a:buNone/>
            </a:pPr>
            <a:endParaRPr lang="nl-NL" dirty="0" smtClean="0"/>
          </a:p>
          <a:p>
            <a:pPr marL="0" indent="0">
              <a:buNone/>
            </a:pPr>
            <a:endParaRPr lang="nl-NL" dirty="0" smtClean="0"/>
          </a:p>
          <a:p>
            <a:pPr marL="0" indent="0">
              <a:buNone/>
            </a:pPr>
            <a:endParaRPr lang="nl-NL" dirty="0"/>
          </a:p>
        </p:txBody>
      </p:sp>
      <p:sp>
        <p:nvSpPr>
          <p:cNvPr id="3" name="Titel 2"/>
          <p:cNvSpPr>
            <a:spLocks noGrp="1"/>
          </p:cNvSpPr>
          <p:nvPr>
            <p:ph type="title"/>
          </p:nvPr>
        </p:nvSpPr>
        <p:spPr/>
        <p:txBody>
          <a:bodyPr/>
          <a:lstStyle/>
          <a:p>
            <a:r>
              <a:rPr lang="nl-NL" dirty="0" smtClean="0"/>
              <a:t>CASUSCONCEPTUALISATIE </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28</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370452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dirty="0" smtClean="0"/>
              <a:t>2. WAARDEN</a:t>
            </a:r>
          </a:p>
          <a:p>
            <a:pPr marL="0" indent="0">
              <a:buNone/>
            </a:pPr>
            <a:endParaRPr lang="nl-NL" dirty="0"/>
          </a:p>
          <a:p>
            <a:pPr marL="0" indent="0">
              <a:buNone/>
            </a:pPr>
            <a:r>
              <a:rPr lang="nl-NL" dirty="0" smtClean="0"/>
              <a:t>Wat zijn belangrijke levensdomeinen en welke waarden vindt CL hierin belangrijk?</a:t>
            </a:r>
          </a:p>
          <a:p>
            <a:pPr marL="0" indent="0">
              <a:buNone/>
            </a:pPr>
            <a:endParaRPr lang="nl-NL" dirty="0"/>
          </a:p>
          <a:p>
            <a:pPr marL="0" indent="0">
              <a:buNone/>
            </a:pPr>
            <a:r>
              <a:rPr lang="nl-NL" dirty="0" err="1" smtClean="0"/>
              <a:t>Bvb</a:t>
            </a:r>
            <a:r>
              <a:rPr lang="nl-NL" dirty="0" smtClean="0"/>
              <a:t>. An wil terug aan het werk in de sector waarin ze gestudeerd heeft (zelfrespect)</a:t>
            </a:r>
            <a:endParaRPr lang="nl-NL" dirty="0"/>
          </a:p>
        </p:txBody>
      </p:sp>
      <p:sp>
        <p:nvSpPr>
          <p:cNvPr id="3" name="Titel 2"/>
          <p:cNvSpPr>
            <a:spLocks noGrp="1"/>
          </p:cNvSpPr>
          <p:nvPr>
            <p:ph type="title"/>
          </p:nvPr>
        </p:nvSpPr>
        <p:spPr/>
        <p:txBody>
          <a:bodyPr/>
          <a:lstStyle/>
          <a:p>
            <a:r>
              <a:rPr lang="nl-NL" dirty="0" err="1" smtClean="0"/>
              <a:t>casusconceptualisate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29</a:t>
            </a:fld>
            <a:endParaRPr lang="nl-BE" dirty="0"/>
          </a:p>
        </p:txBody>
      </p:sp>
      <p:sp>
        <p:nvSpPr>
          <p:cNvPr id="5" name="Tijdelijke aanduiding voor voettekst 4"/>
          <p:cNvSpPr>
            <a:spLocks noGrp="1"/>
          </p:cNvSpPr>
          <p:nvPr>
            <p:ph type="ftr" sz="quarter" idx="11"/>
          </p:nvPr>
        </p:nvSpPr>
        <p:spPr/>
        <p:txBody>
          <a:bodyPr/>
          <a:lstStyle/>
          <a:p>
            <a:pPr>
              <a:defRPr/>
            </a:pPr>
            <a:r>
              <a:rPr lang="nl-BE" smtClean="0"/>
              <a:t>samenwerken 2015</a:t>
            </a:r>
            <a:endParaRPr lang="nl-BE"/>
          </a:p>
        </p:txBody>
      </p:sp>
    </p:spTree>
    <p:extLst>
      <p:ext uri="{BB962C8B-B14F-4D97-AF65-F5344CB8AC3E}">
        <p14:creationId xmlns:p14="http://schemas.microsoft.com/office/powerpoint/2010/main" val="306970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IMG_2098.jpg"/>
          <p:cNvPicPr>
            <a:picLocks noGrp="1" noChangeAspect="1"/>
          </p:cNvPicPr>
          <p:nvPr>
            <p:ph idx="1"/>
          </p:nvPr>
        </p:nvPicPr>
        <p:blipFill>
          <a:blip r:embed="rId2" cstate="print">
            <a:extLst>
              <a:ext uri="{28A0092B-C50C-407E-A947-70E740481C1C}">
                <a14:useLocalDpi xmlns:a14="http://schemas.microsoft.com/office/drawing/2010/main" val="0"/>
              </a:ext>
            </a:extLst>
          </a:blip>
          <a:srcRect l="-21588" r="-21588"/>
          <a:stretch>
            <a:fillRect/>
          </a:stretch>
        </p:blipFill>
        <p:spPr>
          <a:xfrm>
            <a:off x="0" y="1152525"/>
            <a:ext cx="8820150" cy="4508500"/>
          </a:xfrm>
        </p:spPr>
      </p:pic>
      <p:sp>
        <p:nvSpPr>
          <p:cNvPr id="3" name="Titel 2"/>
          <p:cNvSpPr>
            <a:spLocks noGrp="1"/>
          </p:cNvSpPr>
          <p:nvPr>
            <p:ph type="title"/>
          </p:nvPr>
        </p:nvSpPr>
        <p:spPr/>
        <p:txBody>
          <a:bodyPr/>
          <a:lstStyle/>
          <a:p>
            <a:pPr eaLnBrk="1" fontAlgn="auto" hangingPunct="1">
              <a:spcAft>
                <a:spcPts val="0"/>
              </a:spcAft>
              <a:defRPr/>
            </a:pPr>
            <a:r>
              <a:rPr lang="nl-BE" dirty="0" smtClean="0"/>
              <a:t>Het ACT model</a:t>
            </a:r>
            <a:endParaRPr lang="nl-BE" dirty="0"/>
          </a:p>
        </p:txBody>
      </p:sp>
      <p:sp>
        <p:nvSpPr>
          <p:cNvPr id="20484" name="Tijdelijke aanduiding voor dianummer 3"/>
          <p:cNvSpPr>
            <a:spLocks noGrp="1"/>
          </p:cNvSpPr>
          <p:nvPr>
            <p:ph type="sldNum" sz="quarter" idx="10"/>
          </p:nvPr>
        </p:nvSpPr>
        <p:spPr bwMode="auto">
          <a:ln>
            <a:miter lim="800000"/>
            <a:headEnd/>
            <a:tailEnd/>
          </a:ln>
        </p:spPr>
        <p:txBody>
          <a:bodyPr numCol="1" compatLnSpc="1">
            <a:prstTxWarp prst="textNoShape">
              <a:avLst/>
            </a:prstTxWarp>
          </a:bodyPr>
          <a:lstStyle/>
          <a:p>
            <a:pPr fontAlgn="base">
              <a:spcBef>
                <a:spcPct val="0"/>
              </a:spcBef>
              <a:spcAft>
                <a:spcPct val="0"/>
              </a:spcAft>
            </a:pPr>
            <a:fld id="{464E78F8-21D3-4DF0-AD6E-3278421479C9}" type="slidenum">
              <a:rPr lang="nl-BE" smtClean="0"/>
              <a:pPr fontAlgn="base">
                <a:spcBef>
                  <a:spcPct val="0"/>
                </a:spcBef>
                <a:spcAft>
                  <a:spcPct val="0"/>
                </a:spcAft>
              </a:pPr>
              <a:t>3</a:t>
            </a:fld>
            <a:endParaRPr lang="nl-BE" smtClean="0"/>
          </a:p>
        </p:txBody>
      </p:sp>
      <p:sp>
        <p:nvSpPr>
          <p:cNvPr id="20485" name="Tijdelijke aanduiding voor voettekst 4"/>
          <p:cNvSpPr>
            <a:spLocks noGrp="1"/>
          </p:cNvSpPr>
          <p:nvPr>
            <p:ph type="ftr" sz="quarter" idx="11"/>
          </p:nvPr>
        </p:nvSpPr>
        <p:spPr bwMode="auto">
          <a:ln>
            <a:miter lim="800000"/>
            <a:headEnd/>
            <a:tailEnd/>
          </a:ln>
        </p:spPr>
        <p:txBody>
          <a:bodyPr vert="horz" numCol="1" compatLnSpc="1">
            <a:prstTxWarp prst="textNoShape">
              <a:avLst/>
            </a:prstTxWarp>
          </a:bodyPr>
          <a:lstStyle/>
          <a:p>
            <a:pPr fontAlgn="base">
              <a:spcBef>
                <a:spcPct val="0"/>
              </a:spcBef>
              <a:spcAft>
                <a:spcPct val="0"/>
              </a:spcAft>
            </a:pPr>
            <a:r>
              <a:rPr lang="nl-BE" dirty="0" smtClean="0"/>
              <a:t>ACT 2015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dirty="0" smtClean="0"/>
              <a:t>3. FUSIE</a:t>
            </a:r>
            <a:endParaRPr lang="nl-NL" dirty="0"/>
          </a:p>
          <a:p>
            <a:pPr marL="0" indent="0">
              <a:buNone/>
            </a:pPr>
            <a:r>
              <a:rPr lang="nl-NL" dirty="0" smtClean="0"/>
              <a:t>Met </a:t>
            </a:r>
            <a:r>
              <a:rPr lang="nl-NL" dirty="0"/>
              <a:t>welke gedachten, emoties, herinnering, gewaarwordingen of situaties </a:t>
            </a:r>
            <a:r>
              <a:rPr lang="nl-NL" u="sng" dirty="0"/>
              <a:t>fuseert de cliënt </a:t>
            </a:r>
            <a:r>
              <a:rPr lang="nl-NL" dirty="0"/>
              <a:t>of welke wil hij niet ervaren</a:t>
            </a:r>
            <a:r>
              <a:rPr lang="nl-NL" dirty="0" smtClean="0"/>
              <a:t>?</a:t>
            </a:r>
            <a:endParaRPr lang="nl-NL" dirty="0"/>
          </a:p>
          <a:p>
            <a:r>
              <a:rPr lang="nl-NL" dirty="0"/>
              <a:t>Gedachten</a:t>
            </a:r>
            <a:r>
              <a:rPr lang="nl-NL" dirty="0" smtClean="0"/>
              <a:t>: </a:t>
            </a:r>
            <a:r>
              <a:rPr lang="nl-NL" dirty="0" err="1"/>
              <a:t>b</a:t>
            </a:r>
            <a:r>
              <a:rPr lang="nl-NL" dirty="0" err="1" smtClean="0"/>
              <a:t>vb</a:t>
            </a:r>
            <a:r>
              <a:rPr lang="nl-NL" dirty="0" smtClean="0"/>
              <a:t>. “Niemand gaat mij willen voor job”</a:t>
            </a:r>
            <a:endParaRPr lang="nl-NL" dirty="0"/>
          </a:p>
          <a:p>
            <a:r>
              <a:rPr lang="nl-NL" dirty="0"/>
              <a:t>Emoties</a:t>
            </a:r>
            <a:r>
              <a:rPr lang="nl-NL" dirty="0" smtClean="0"/>
              <a:t>: </a:t>
            </a:r>
            <a:r>
              <a:rPr lang="nl-NL" dirty="0" err="1" smtClean="0"/>
              <a:t>bvb</a:t>
            </a:r>
            <a:r>
              <a:rPr lang="nl-NL" dirty="0" smtClean="0"/>
              <a:t>. “Ik ben iemand die heel faalangstig is”</a:t>
            </a:r>
            <a:endParaRPr lang="nl-NL" dirty="0"/>
          </a:p>
          <a:p>
            <a:r>
              <a:rPr lang="nl-NL" dirty="0" smtClean="0"/>
              <a:t>Herinneringen: </a:t>
            </a:r>
            <a:r>
              <a:rPr lang="nl-NL" dirty="0" err="1" smtClean="0"/>
              <a:t>bvb</a:t>
            </a:r>
            <a:r>
              <a:rPr lang="nl-NL" dirty="0" smtClean="0"/>
              <a:t>. “moeilijke stage”</a:t>
            </a:r>
            <a:endParaRPr lang="nl-NL" dirty="0"/>
          </a:p>
          <a:p>
            <a:pPr marL="0" indent="0">
              <a:buNone/>
            </a:pPr>
            <a:endParaRPr lang="nl-NL" dirty="0"/>
          </a:p>
        </p:txBody>
      </p:sp>
      <p:sp>
        <p:nvSpPr>
          <p:cNvPr id="3" name="Titel 2"/>
          <p:cNvSpPr>
            <a:spLocks noGrp="1"/>
          </p:cNvSpPr>
          <p:nvPr>
            <p:ph type="title"/>
          </p:nvPr>
        </p:nvSpPr>
        <p:spPr/>
        <p:txBody>
          <a:bodyPr/>
          <a:lstStyle/>
          <a:p>
            <a:r>
              <a:rPr lang="nl-NL" dirty="0" smtClean="0"/>
              <a:t>Casusconceptualisatie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30</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9982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sz="2500" dirty="0"/>
              <a:t>4</a:t>
            </a:r>
            <a:r>
              <a:rPr lang="nl-NL" sz="2500" dirty="0" smtClean="0"/>
              <a:t>. VERMIJDEN: WAT EN HOE?</a:t>
            </a:r>
          </a:p>
          <a:p>
            <a:pPr marL="0" indent="0">
              <a:buNone/>
            </a:pPr>
            <a:r>
              <a:rPr lang="nl-NL" sz="2500" dirty="0" smtClean="0"/>
              <a:t>Wat vermijdt CL?</a:t>
            </a:r>
          </a:p>
          <a:p>
            <a:pPr marL="0" indent="0">
              <a:buNone/>
            </a:pPr>
            <a:r>
              <a:rPr lang="nl-NL" sz="2500" dirty="0" smtClean="0"/>
              <a:t>Wat </a:t>
            </a:r>
            <a:r>
              <a:rPr lang="nl-NL" sz="2500" dirty="0"/>
              <a:t>doet de cliënt om deze ervaringen te vermijden</a:t>
            </a:r>
            <a:r>
              <a:rPr lang="nl-NL" sz="2500" dirty="0" smtClean="0"/>
              <a:t>?</a:t>
            </a:r>
          </a:p>
          <a:p>
            <a:pPr marL="0" indent="0">
              <a:buNone/>
            </a:pPr>
            <a:endParaRPr lang="nl-NL" sz="2500" dirty="0">
              <a:solidFill>
                <a:srgbClr val="FF0000"/>
              </a:solidFill>
            </a:endParaRPr>
          </a:p>
          <a:p>
            <a:pPr marL="0" indent="0">
              <a:buNone/>
            </a:pPr>
            <a:r>
              <a:rPr lang="nl-NL" dirty="0" err="1" smtClean="0"/>
              <a:t>Bvb</a:t>
            </a:r>
            <a:r>
              <a:rPr lang="nl-NL" dirty="0" smtClean="0"/>
              <a:t>. An wil af van haar angst, onzekerheid en vermoeidheid</a:t>
            </a:r>
          </a:p>
          <a:p>
            <a:pPr marL="0" indent="0">
              <a:buNone/>
            </a:pPr>
            <a:endParaRPr lang="nl-NL" dirty="0"/>
          </a:p>
          <a:p>
            <a:pPr marL="0" indent="0">
              <a:buNone/>
            </a:pPr>
            <a:r>
              <a:rPr lang="nl-NL" dirty="0" err="1" smtClean="0"/>
              <a:t>Bvb</a:t>
            </a:r>
            <a:r>
              <a:rPr lang="nl-NL" dirty="0" smtClean="0"/>
              <a:t>. An verstopt zich als ze angstig is, ze gaat niet meer solliciteren</a:t>
            </a:r>
            <a:endParaRPr lang="nl-NL" dirty="0"/>
          </a:p>
        </p:txBody>
      </p:sp>
      <p:sp>
        <p:nvSpPr>
          <p:cNvPr id="3" name="Titel 2"/>
          <p:cNvSpPr>
            <a:spLocks noGrp="1"/>
          </p:cNvSpPr>
          <p:nvPr>
            <p:ph type="title"/>
          </p:nvPr>
        </p:nvSpPr>
        <p:spPr/>
        <p:txBody>
          <a:bodyPr/>
          <a:lstStyle/>
          <a:p>
            <a:r>
              <a:rPr lang="nl-NL" dirty="0" smtClean="0"/>
              <a:t>casusconceptualisatie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31</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354131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dirty="0" smtClean="0"/>
              <a:t>5. EXTERNE PROBLEMEN</a:t>
            </a:r>
          </a:p>
          <a:p>
            <a:pPr marL="0" indent="0">
              <a:buNone/>
            </a:pPr>
            <a:endParaRPr lang="nl-NL" dirty="0"/>
          </a:p>
          <a:p>
            <a:pPr marL="0" indent="0">
              <a:buNone/>
            </a:pPr>
            <a:r>
              <a:rPr lang="nl-NL" dirty="0" smtClean="0"/>
              <a:t>Familiale en relationele omstandigheden, sociale context, fysieke gezondheid, tekort aan bepaalde vaardigheden</a:t>
            </a:r>
          </a:p>
          <a:p>
            <a:pPr marL="0" indent="0">
              <a:buNone/>
            </a:pPr>
            <a:endParaRPr lang="nl-NL" dirty="0"/>
          </a:p>
          <a:p>
            <a:pPr marL="0" indent="0">
              <a:buNone/>
            </a:pPr>
            <a:r>
              <a:rPr lang="nl-NL" dirty="0" err="1" smtClean="0"/>
              <a:t>Bvb</a:t>
            </a:r>
            <a:r>
              <a:rPr lang="nl-NL" dirty="0" smtClean="0"/>
              <a:t>. An heeft CVS</a:t>
            </a:r>
          </a:p>
          <a:p>
            <a:pPr marL="0" indent="0">
              <a:buNone/>
            </a:pPr>
            <a:endParaRPr lang="nl-NL" dirty="0"/>
          </a:p>
          <a:p>
            <a:pPr marL="0" indent="0">
              <a:buNone/>
            </a:pPr>
            <a:endParaRPr lang="nl-NL" dirty="0"/>
          </a:p>
        </p:txBody>
      </p:sp>
      <p:sp>
        <p:nvSpPr>
          <p:cNvPr id="3" name="Titel 2"/>
          <p:cNvSpPr>
            <a:spLocks noGrp="1"/>
          </p:cNvSpPr>
          <p:nvPr>
            <p:ph type="title"/>
          </p:nvPr>
        </p:nvSpPr>
        <p:spPr/>
        <p:txBody>
          <a:bodyPr/>
          <a:lstStyle/>
          <a:p>
            <a:r>
              <a:rPr lang="nl-NL" dirty="0" smtClean="0"/>
              <a:t>casusconceptualisatie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32</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3740311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dirty="0" smtClean="0"/>
              <a:t>6. BEGELEIDINGSPLAN</a:t>
            </a:r>
          </a:p>
          <a:p>
            <a:pPr marL="0" indent="0">
              <a:buNone/>
            </a:pPr>
            <a:endParaRPr lang="nl-NL" dirty="0" smtClean="0"/>
          </a:p>
          <a:p>
            <a:pPr marL="0" indent="0">
              <a:buNone/>
            </a:pPr>
            <a:r>
              <a:rPr lang="nl-NL" dirty="0" smtClean="0"/>
              <a:t>Aan welk proces werk je best de komende sessies, en op welke manier?</a:t>
            </a:r>
          </a:p>
          <a:p>
            <a:pPr marL="0" indent="0">
              <a:buNone/>
            </a:pPr>
            <a:endParaRPr lang="nl-NL" dirty="0"/>
          </a:p>
          <a:p>
            <a:pPr marL="0" indent="0">
              <a:buNone/>
            </a:pPr>
            <a:r>
              <a:rPr lang="nl-NL" dirty="0" smtClean="0"/>
              <a:t>Welke oefeningen, metaforen, vragen, technieken of werkformulieren </a:t>
            </a:r>
            <a:r>
              <a:rPr lang="nl-NL" smtClean="0"/>
              <a:t>ga je </a:t>
            </a:r>
            <a:r>
              <a:rPr lang="nl-NL" dirty="0" smtClean="0"/>
              <a:t>gebruiken?</a:t>
            </a:r>
            <a:endParaRPr lang="nl-NL" dirty="0"/>
          </a:p>
          <a:p>
            <a:pPr marL="0" indent="0">
              <a:buNone/>
            </a:pPr>
            <a:endParaRPr lang="nl-NL" dirty="0"/>
          </a:p>
        </p:txBody>
      </p:sp>
      <p:sp>
        <p:nvSpPr>
          <p:cNvPr id="3" name="Titel 2"/>
          <p:cNvSpPr>
            <a:spLocks noGrp="1"/>
          </p:cNvSpPr>
          <p:nvPr>
            <p:ph type="title"/>
          </p:nvPr>
        </p:nvSpPr>
        <p:spPr/>
        <p:txBody>
          <a:bodyPr/>
          <a:lstStyle/>
          <a:p>
            <a:r>
              <a:rPr lang="nl-NL" dirty="0" smtClean="0"/>
              <a:t>casusconceptualisatie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33</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02397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ACT wordt meer en meer ingezet in het sociaal werk in Vlaanderen (</a:t>
            </a:r>
            <a:r>
              <a:rPr lang="nl-NL" dirty="0" err="1" smtClean="0"/>
              <a:t>CAW’s</a:t>
            </a:r>
            <a:r>
              <a:rPr lang="nl-NL" dirty="0" smtClean="0"/>
              <a:t>, </a:t>
            </a:r>
            <a:r>
              <a:rPr lang="nl-NL" dirty="0" err="1" smtClean="0"/>
              <a:t>OCMW’s</a:t>
            </a:r>
            <a:r>
              <a:rPr lang="nl-NL" dirty="0" smtClean="0"/>
              <a:t>, CGG,OPZ…)</a:t>
            </a:r>
          </a:p>
          <a:p>
            <a:pPr marL="0" indent="0">
              <a:buNone/>
            </a:pPr>
            <a:r>
              <a:rPr lang="nl-NL" dirty="0"/>
              <a:t>	</a:t>
            </a:r>
            <a:r>
              <a:rPr lang="nl-NL" dirty="0" smtClean="0"/>
              <a:t>=&gt; gebruik maken van kernprocessen en/of  	opbouw begeleiding (zie CC)</a:t>
            </a:r>
          </a:p>
          <a:p>
            <a:pPr marL="0" indent="0">
              <a:buNone/>
            </a:pPr>
            <a:endParaRPr lang="nl-NL" dirty="0" smtClean="0"/>
          </a:p>
          <a:p>
            <a:r>
              <a:rPr lang="nl-NL" dirty="0" smtClean="0"/>
              <a:t>Doelgroep: mensen met een depressie, burn-out, angsten, chronische pijn, verslaving, piekeren, CVS, fibromyalgie…</a:t>
            </a:r>
            <a:endParaRPr lang="nl-NL" dirty="0"/>
          </a:p>
        </p:txBody>
      </p:sp>
      <p:sp>
        <p:nvSpPr>
          <p:cNvPr id="3" name="Titel 2"/>
          <p:cNvSpPr>
            <a:spLocks noGrp="1"/>
          </p:cNvSpPr>
          <p:nvPr>
            <p:ph type="title"/>
          </p:nvPr>
        </p:nvSpPr>
        <p:spPr/>
        <p:txBody>
          <a:bodyPr/>
          <a:lstStyle/>
          <a:p>
            <a:r>
              <a:rPr lang="nl-NL" dirty="0" smtClean="0"/>
              <a:t>ACT EN MAATSCHAPPELIJK WERK</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4</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318683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inhoud 1"/>
          <p:cNvSpPr>
            <a:spLocks noGrp="1"/>
          </p:cNvSpPr>
          <p:nvPr>
            <p:ph idx="1"/>
          </p:nvPr>
        </p:nvSpPr>
        <p:spPr>
          <a:xfrm>
            <a:off x="0" y="1052513"/>
            <a:ext cx="9036496" cy="4897437"/>
          </a:xfrm>
        </p:spPr>
        <p:txBody>
          <a:bodyPr/>
          <a:lstStyle/>
          <a:p>
            <a:pPr eaLnBrk="1" hangingPunct="1"/>
            <a:r>
              <a:rPr lang="nl-BE" dirty="0" smtClean="0"/>
              <a:t>Vier vrijwilligers van voor: ervaren en nabespreken</a:t>
            </a:r>
          </a:p>
          <a:p>
            <a:pPr eaLnBrk="1" hangingPunct="1"/>
            <a:endParaRPr lang="nl-BE" dirty="0" smtClean="0"/>
          </a:p>
          <a:p>
            <a:pPr eaLnBrk="1" hangingPunct="1"/>
            <a:r>
              <a:rPr lang="nl-BE" dirty="0" smtClean="0"/>
              <a:t>De rest van de groep: ervaren</a:t>
            </a:r>
          </a:p>
          <a:p>
            <a:pPr eaLnBrk="1" hangingPunct="1"/>
            <a:endParaRPr lang="nl-BE" dirty="0" smtClean="0"/>
          </a:p>
          <a:p>
            <a:pPr eaLnBrk="1" hangingPunct="1"/>
            <a:r>
              <a:rPr lang="nl-BE" dirty="0" smtClean="0"/>
              <a:t>Vraag nabespreking: waar zitten we in de hexaflex? (hexagon + flexibiliteit)</a:t>
            </a:r>
          </a:p>
        </p:txBody>
      </p:sp>
      <p:sp>
        <p:nvSpPr>
          <p:cNvPr id="3" name="Titel 2"/>
          <p:cNvSpPr>
            <a:spLocks noGrp="1"/>
          </p:cNvSpPr>
          <p:nvPr>
            <p:ph type="title"/>
          </p:nvPr>
        </p:nvSpPr>
        <p:spPr/>
        <p:txBody>
          <a:bodyPr/>
          <a:lstStyle/>
          <a:p>
            <a:pPr eaLnBrk="1" fontAlgn="auto" hangingPunct="1">
              <a:spcAft>
                <a:spcPts val="0"/>
              </a:spcAft>
              <a:defRPr/>
            </a:pPr>
            <a:r>
              <a:rPr lang="nl-BE" dirty="0" smtClean="0"/>
              <a:t>Ervaren van de zes kernprocessen</a:t>
            </a:r>
            <a:endParaRPr lang="nl-BE" dirty="0"/>
          </a:p>
        </p:txBody>
      </p:sp>
      <p:sp>
        <p:nvSpPr>
          <p:cNvPr id="21507" name="Tijdelijke aanduiding voor dianummer 3"/>
          <p:cNvSpPr>
            <a:spLocks noGrp="1"/>
          </p:cNvSpPr>
          <p:nvPr>
            <p:ph type="sldNum" sz="quarter" idx="10"/>
          </p:nvPr>
        </p:nvSpPr>
        <p:spPr bwMode="auto">
          <a:ln>
            <a:miter lim="800000"/>
            <a:headEnd/>
            <a:tailEnd/>
          </a:ln>
        </p:spPr>
        <p:txBody>
          <a:bodyPr numCol="1" compatLnSpc="1">
            <a:prstTxWarp prst="textNoShape">
              <a:avLst/>
            </a:prstTxWarp>
          </a:bodyPr>
          <a:lstStyle/>
          <a:p>
            <a:pPr fontAlgn="base">
              <a:spcBef>
                <a:spcPct val="0"/>
              </a:spcBef>
              <a:spcAft>
                <a:spcPct val="0"/>
              </a:spcAft>
            </a:pPr>
            <a:fld id="{0D3E61C4-2386-424F-96DE-86032F789338}" type="slidenum">
              <a:rPr lang="nl-BE" smtClean="0"/>
              <a:pPr fontAlgn="base">
                <a:spcBef>
                  <a:spcPct val="0"/>
                </a:spcBef>
                <a:spcAft>
                  <a:spcPct val="0"/>
                </a:spcAft>
              </a:pPr>
              <a:t>5</a:t>
            </a:fld>
            <a:endParaRPr lang="nl-BE" smtClean="0"/>
          </a:p>
        </p:txBody>
      </p:sp>
      <p:sp>
        <p:nvSpPr>
          <p:cNvPr id="21508" name="Tijdelijke aanduiding voor voettekst 4"/>
          <p:cNvSpPr>
            <a:spLocks noGrp="1"/>
          </p:cNvSpPr>
          <p:nvPr>
            <p:ph type="ftr" sz="quarter" idx="11"/>
          </p:nvPr>
        </p:nvSpPr>
        <p:spPr bwMode="auto">
          <a:ln>
            <a:miter lim="800000"/>
            <a:headEnd/>
            <a:tailEnd/>
          </a:ln>
        </p:spPr>
        <p:txBody>
          <a:bodyPr vert="horz" numCol="1" compatLnSpc="1">
            <a:prstTxWarp prst="textNoShape">
              <a:avLst/>
            </a:prstTxWarp>
          </a:bodyPr>
          <a:lstStyle/>
          <a:p>
            <a:pPr fontAlgn="base">
              <a:spcBef>
                <a:spcPct val="0"/>
              </a:spcBef>
              <a:spcAft>
                <a:spcPct val="0"/>
              </a:spcAft>
            </a:pPr>
            <a:r>
              <a:rPr lang="nl-BE" dirty="0" smtClean="0"/>
              <a:t>ACT  2015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0" y="1052513"/>
            <a:ext cx="9144000" cy="4752751"/>
          </a:xfrm>
        </p:spPr>
        <p:txBody>
          <a:bodyPr rtlCol="0">
            <a:normAutofit fontScale="92500" lnSpcReduction="20000"/>
          </a:bodyPr>
          <a:lstStyle/>
          <a:p>
            <a:r>
              <a:rPr lang="nl-NL" dirty="0"/>
              <a:t>Opdracht:</a:t>
            </a:r>
            <a:r>
              <a:rPr lang="nl-NL" b="1" dirty="0"/>
              <a:t> </a:t>
            </a:r>
            <a:r>
              <a:rPr lang="nl-NL" dirty="0"/>
              <a:t>Ga met je vingers in het </a:t>
            </a:r>
            <a:r>
              <a:rPr lang="nl-NL" dirty="0" smtClean="0"/>
              <a:t>buisje (vingertoppen moeten elkaar raken) </a:t>
            </a:r>
            <a:r>
              <a:rPr lang="nl-NL" dirty="0"/>
              <a:t>en probeer er dan weer uit te komen</a:t>
            </a:r>
            <a:r>
              <a:rPr lang="nl-NL" dirty="0" smtClean="0"/>
              <a:t>.</a:t>
            </a:r>
          </a:p>
          <a:p>
            <a:pPr marL="0" indent="0">
              <a:buNone/>
            </a:pPr>
            <a:endParaRPr lang="nl-NL" dirty="0"/>
          </a:p>
          <a:p>
            <a:r>
              <a:rPr lang="nl-NL" dirty="0"/>
              <a:t>Nabespreking:</a:t>
            </a:r>
          </a:p>
          <a:p>
            <a:pPr marL="0" indent="0">
              <a:buNone/>
            </a:pPr>
            <a:r>
              <a:rPr lang="nl-NL" dirty="0"/>
              <a:t>- Wat heb je ervaren?</a:t>
            </a:r>
          </a:p>
          <a:p>
            <a:pPr marL="0" indent="0">
              <a:buNone/>
            </a:pPr>
            <a:r>
              <a:rPr lang="nl-NL" dirty="0"/>
              <a:t>- Wat was je gevoel?</a:t>
            </a:r>
          </a:p>
          <a:p>
            <a:pPr marL="0" indent="0">
              <a:buNone/>
            </a:pPr>
            <a:r>
              <a:rPr lang="nl-NL" dirty="0"/>
              <a:t>- Welke gedachten kwam je tegen?</a:t>
            </a:r>
          </a:p>
          <a:p>
            <a:pPr>
              <a:buFontTx/>
              <a:buChar char="-"/>
            </a:pPr>
            <a:r>
              <a:rPr lang="nl-NL" dirty="0" smtClean="0"/>
              <a:t>Wat </a:t>
            </a:r>
            <a:r>
              <a:rPr lang="nl-NL" dirty="0"/>
              <a:t>was het effect op jou? Welk gedrag stelde je</a:t>
            </a:r>
            <a:r>
              <a:rPr lang="nl-NL" dirty="0" smtClean="0"/>
              <a:t>?</a:t>
            </a:r>
          </a:p>
          <a:p>
            <a:pPr>
              <a:buFontTx/>
              <a:buChar char="-"/>
            </a:pPr>
            <a:r>
              <a:rPr lang="nl-NL" dirty="0" smtClean="0"/>
              <a:t>Waar zitten we in de </a:t>
            </a:r>
            <a:r>
              <a:rPr lang="nl-NL" dirty="0" err="1" smtClean="0"/>
              <a:t>hexaflex</a:t>
            </a:r>
            <a:r>
              <a:rPr lang="nl-NL" dirty="0" smtClean="0"/>
              <a:t>?</a:t>
            </a:r>
            <a:endParaRPr lang="nl-NL" dirty="0"/>
          </a:p>
          <a:p>
            <a:pPr eaLnBrk="1" fontAlgn="auto" hangingPunct="1">
              <a:defRPr/>
            </a:pPr>
            <a:endParaRPr lang="nl-BE" dirty="0" smtClean="0"/>
          </a:p>
        </p:txBody>
      </p:sp>
      <p:sp>
        <p:nvSpPr>
          <p:cNvPr id="3" name="Titel 2"/>
          <p:cNvSpPr>
            <a:spLocks noGrp="1"/>
          </p:cNvSpPr>
          <p:nvPr>
            <p:ph type="title"/>
          </p:nvPr>
        </p:nvSpPr>
        <p:spPr/>
        <p:txBody>
          <a:bodyPr/>
          <a:lstStyle/>
          <a:p>
            <a:pPr eaLnBrk="1" fontAlgn="auto" hangingPunct="1">
              <a:spcAft>
                <a:spcPts val="0"/>
              </a:spcAft>
              <a:defRPr/>
            </a:pPr>
            <a:r>
              <a:rPr lang="nl-BE" dirty="0" smtClean="0"/>
              <a:t>Oefening 1: buisje…</a:t>
            </a:r>
            <a:endParaRPr lang="nl-BE" dirty="0"/>
          </a:p>
        </p:txBody>
      </p:sp>
      <p:sp>
        <p:nvSpPr>
          <p:cNvPr id="22532" name="Tijdelijke aanduiding voor dianummer 3"/>
          <p:cNvSpPr>
            <a:spLocks noGrp="1"/>
          </p:cNvSpPr>
          <p:nvPr>
            <p:ph type="sldNum" sz="quarter" idx="10"/>
          </p:nvPr>
        </p:nvSpPr>
        <p:spPr bwMode="auto">
          <a:ln>
            <a:miter lim="800000"/>
            <a:headEnd/>
            <a:tailEnd/>
          </a:ln>
        </p:spPr>
        <p:txBody>
          <a:bodyPr numCol="1" compatLnSpc="1">
            <a:prstTxWarp prst="textNoShape">
              <a:avLst/>
            </a:prstTxWarp>
          </a:bodyPr>
          <a:lstStyle/>
          <a:p>
            <a:pPr fontAlgn="base">
              <a:spcBef>
                <a:spcPct val="0"/>
              </a:spcBef>
              <a:spcAft>
                <a:spcPct val="0"/>
              </a:spcAft>
            </a:pPr>
            <a:fld id="{695886E1-A168-4E99-A88A-D76FC9996D9E}" type="slidenum">
              <a:rPr lang="nl-BE" smtClean="0"/>
              <a:pPr fontAlgn="base">
                <a:spcBef>
                  <a:spcPct val="0"/>
                </a:spcBef>
                <a:spcAft>
                  <a:spcPct val="0"/>
                </a:spcAft>
              </a:pPr>
              <a:t>6</a:t>
            </a:fld>
            <a:endParaRPr lang="nl-BE" smtClean="0"/>
          </a:p>
        </p:txBody>
      </p:sp>
      <p:sp>
        <p:nvSpPr>
          <p:cNvPr id="22533" name="Tijdelijke aanduiding voor voettekst 4"/>
          <p:cNvSpPr>
            <a:spLocks noGrp="1"/>
          </p:cNvSpPr>
          <p:nvPr>
            <p:ph type="ftr" sz="quarter" idx="11"/>
          </p:nvPr>
        </p:nvSpPr>
        <p:spPr bwMode="auto">
          <a:ln>
            <a:miter lim="800000"/>
            <a:headEnd/>
            <a:tailEnd/>
          </a:ln>
        </p:spPr>
        <p:txBody>
          <a:bodyPr vert="horz" numCol="1" compatLnSpc="1">
            <a:prstTxWarp prst="textNoShape">
              <a:avLst/>
            </a:prstTxWarp>
          </a:bodyPr>
          <a:lstStyle/>
          <a:p>
            <a:pPr fontAlgn="base">
              <a:spcBef>
                <a:spcPct val="0"/>
              </a:spcBef>
              <a:spcAft>
                <a:spcPct val="0"/>
              </a:spcAft>
            </a:pPr>
            <a:r>
              <a:rPr lang="nl-BE" dirty="0" smtClean="0"/>
              <a:t>ACT 2015</a:t>
            </a:r>
          </a:p>
        </p:txBody>
      </p:sp>
      <p:pic>
        <p:nvPicPr>
          <p:cNvPr id="4" name="Afbeelding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348880"/>
            <a:ext cx="2376264" cy="15121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inhoud 1"/>
          <p:cNvSpPr>
            <a:spLocks noGrp="1"/>
          </p:cNvSpPr>
          <p:nvPr>
            <p:ph idx="1"/>
          </p:nvPr>
        </p:nvSpPr>
        <p:spPr>
          <a:xfrm>
            <a:off x="0" y="980728"/>
            <a:ext cx="9540875" cy="4599335"/>
          </a:xfrm>
        </p:spPr>
        <p:txBody>
          <a:bodyPr/>
          <a:lstStyle/>
          <a:p>
            <a:r>
              <a:rPr lang="nl-NL" sz="2800" dirty="0" smtClean="0"/>
              <a:t>De </a:t>
            </a:r>
            <a:r>
              <a:rPr lang="nl-NL" sz="2800" dirty="0"/>
              <a:t>C</a:t>
            </a:r>
            <a:r>
              <a:rPr lang="nl-NL" sz="2800" dirty="0" smtClean="0"/>
              <a:t>hinese </a:t>
            </a:r>
            <a:r>
              <a:rPr lang="nl-NL" sz="2800" dirty="0"/>
              <a:t>vingerval </a:t>
            </a:r>
            <a:r>
              <a:rPr lang="nl-NL" sz="2800" dirty="0" smtClean="0"/>
              <a:t>symboliseert </a:t>
            </a:r>
            <a:r>
              <a:rPr lang="nl-NL" sz="2800" dirty="0"/>
              <a:t>wat er gebeurt als je </a:t>
            </a:r>
            <a:r>
              <a:rPr lang="nl-NL" sz="2800" dirty="0">
                <a:solidFill>
                  <a:srgbClr val="FF0000"/>
                </a:solidFill>
              </a:rPr>
              <a:t>met je hoofd </a:t>
            </a:r>
            <a:r>
              <a:rPr lang="nl-NL" sz="2800" dirty="0"/>
              <a:t>probeert om een gevoel of een gedachte op te </a:t>
            </a:r>
            <a:r>
              <a:rPr lang="nl-NL" sz="2800" dirty="0" smtClean="0"/>
              <a:t>lossen =&gt; </a:t>
            </a:r>
            <a:r>
              <a:rPr lang="nl-NL" sz="2800" dirty="0" smtClean="0">
                <a:solidFill>
                  <a:srgbClr val="FF0000"/>
                </a:solidFill>
              </a:rPr>
              <a:t>je raakt erin verstrikt!</a:t>
            </a:r>
          </a:p>
          <a:p>
            <a:endParaRPr lang="nl-NL" sz="2800" dirty="0">
              <a:solidFill>
                <a:srgbClr val="FF0000"/>
              </a:solidFill>
            </a:endParaRPr>
          </a:p>
          <a:p>
            <a:r>
              <a:rPr lang="nl-NL" sz="2800" dirty="0" smtClean="0"/>
              <a:t>Hoe </a:t>
            </a:r>
            <a:r>
              <a:rPr lang="nl-NL" sz="2800" dirty="0"/>
              <a:t>meer je worstelt en niet accepteert wat je ervaringen zijn, hoe beperkter je bewegingsruimte. Als je de worsteling loslaat, heb je des te meer vrijheid om nieuwe keuzes te maken (te leven naar de waarden die jij belangrijk vindt).</a:t>
            </a:r>
          </a:p>
          <a:p>
            <a:pPr marL="0" indent="0" eaLnBrk="1" hangingPunct="1">
              <a:buNone/>
            </a:pPr>
            <a:endParaRPr lang="nl-BE" sz="2800" dirty="0" smtClean="0"/>
          </a:p>
        </p:txBody>
      </p:sp>
      <p:sp>
        <p:nvSpPr>
          <p:cNvPr id="3" name="Titel 2"/>
          <p:cNvSpPr>
            <a:spLocks noGrp="1"/>
          </p:cNvSpPr>
          <p:nvPr>
            <p:ph type="title"/>
          </p:nvPr>
        </p:nvSpPr>
        <p:spPr/>
        <p:txBody>
          <a:bodyPr/>
          <a:lstStyle/>
          <a:p>
            <a:pPr eaLnBrk="1" fontAlgn="auto" hangingPunct="1">
              <a:spcAft>
                <a:spcPts val="0"/>
              </a:spcAft>
              <a:defRPr/>
            </a:pPr>
            <a:r>
              <a:rPr lang="nl-BE" dirty="0" smtClean="0"/>
              <a:t>Informatie Chinese vingerval</a:t>
            </a:r>
            <a:endParaRPr lang="nl-BE" dirty="0"/>
          </a:p>
        </p:txBody>
      </p:sp>
      <p:sp>
        <p:nvSpPr>
          <p:cNvPr id="25603" name="Tijdelijke aanduiding voor dianummer 3"/>
          <p:cNvSpPr>
            <a:spLocks noGrp="1"/>
          </p:cNvSpPr>
          <p:nvPr>
            <p:ph type="sldNum" sz="quarter" idx="10"/>
          </p:nvPr>
        </p:nvSpPr>
        <p:spPr bwMode="auto">
          <a:ln>
            <a:miter lim="800000"/>
            <a:headEnd/>
            <a:tailEnd/>
          </a:ln>
        </p:spPr>
        <p:txBody>
          <a:bodyPr numCol="1" compatLnSpc="1">
            <a:prstTxWarp prst="textNoShape">
              <a:avLst/>
            </a:prstTxWarp>
          </a:bodyPr>
          <a:lstStyle/>
          <a:p>
            <a:pPr fontAlgn="base">
              <a:spcBef>
                <a:spcPct val="0"/>
              </a:spcBef>
              <a:spcAft>
                <a:spcPct val="0"/>
              </a:spcAft>
            </a:pPr>
            <a:fld id="{2F899B6B-05D5-468D-BC16-8EB8C4715FAD}" type="slidenum">
              <a:rPr lang="nl-BE" smtClean="0"/>
              <a:pPr fontAlgn="base">
                <a:spcBef>
                  <a:spcPct val="0"/>
                </a:spcBef>
                <a:spcAft>
                  <a:spcPct val="0"/>
                </a:spcAft>
              </a:pPr>
              <a:t>7</a:t>
            </a:fld>
            <a:endParaRPr lang="nl-BE" smtClean="0"/>
          </a:p>
        </p:txBody>
      </p:sp>
      <p:sp>
        <p:nvSpPr>
          <p:cNvPr id="25604" name="Tijdelijke aanduiding voor voettekst 4"/>
          <p:cNvSpPr>
            <a:spLocks noGrp="1"/>
          </p:cNvSpPr>
          <p:nvPr>
            <p:ph type="ftr" sz="quarter" idx="11"/>
          </p:nvPr>
        </p:nvSpPr>
        <p:spPr bwMode="auto">
          <a:ln>
            <a:miter lim="800000"/>
            <a:headEnd/>
            <a:tailEnd/>
          </a:ln>
        </p:spPr>
        <p:txBody>
          <a:bodyPr vert="horz" numCol="1" compatLnSpc="1">
            <a:prstTxWarp prst="textNoShape">
              <a:avLst/>
            </a:prstTxWarp>
          </a:bodyPr>
          <a:lstStyle/>
          <a:p>
            <a:pPr fontAlgn="base">
              <a:spcBef>
                <a:spcPct val="0"/>
              </a:spcBef>
              <a:spcAft>
                <a:spcPct val="0"/>
              </a:spcAft>
            </a:pPr>
            <a:r>
              <a:rPr lang="nl-BE" dirty="0" smtClean="0"/>
              <a:t>ACT 2015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lvl="0" indent="0">
              <a:buNone/>
            </a:pPr>
            <a:r>
              <a:rPr lang="nl-BE" sz="2800" dirty="0" smtClean="0">
                <a:solidFill>
                  <a:srgbClr val="FF0000"/>
                </a:solidFill>
              </a:rPr>
              <a:t>Ronde 1: </a:t>
            </a:r>
            <a:r>
              <a:rPr lang="nl-BE" sz="2800" dirty="0" smtClean="0"/>
              <a:t>Het </a:t>
            </a:r>
            <a:r>
              <a:rPr lang="nl-BE" sz="2800" dirty="0"/>
              <a:t>is de bedoeling dat je in- en uitademt door het rietje, je mag niet door je neus </a:t>
            </a:r>
            <a:r>
              <a:rPr lang="nl-BE" sz="2800" dirty="0" smtClean="0"/>
              <a:t>ademen</a:t>
            </a:r>
            <a:r>
              <a:rPr lang="nl-BE" sz="2800" dirty="0"/>
              <a:t>!</a:t>
            </a:r>
            <a:endParaRPr lang="nl-NL" sz="2800" dirty="0"/>
          </a:p>
          <a:p>
            <a:pPr marL="0" indent="0">
              <a:buNone/>
            </a:pPr>
            <a:r>
              <a:rPr lang="nl-BE" sz="2800" dirty="0" smtClean="0">
                <a:solidFill>
                  <a:srgbClr val="FF0000"/>
                </a:solidFill>
              </a:rPr>
              <a:t>Tijd</a:t>
            </a:r>
            <a:r>
              <a:rPr lang="nl-BE" sz="2800" dirty="0">
                <a:solidFill>
                  <a:srgbClr val="FF0000"/>
                </a:solidFill>
              </a:rPr>
              <a:t>: </a:t>
            </a:r>
            <a:r>
              <a:rPr lang="nl-BE" sz="2800" dirty="0" smtClean="0">
                <a:solidFill>
                  <a:srgbClr val="FF0000"/>
                </a:solidFill>
              </a:rPr>
              <a:t>1,5 minuut</a:t>
            </a:r>
          </a:p>
          <a:p>
            <a:pPr marL="0" indent="0">
              <a:buNone/>
            </a:pPr>
            <a:r>
              <a:rPr lang="nl-BE" sz="2800" dirty="0" smtClean="0"/>
              <a:t>Nabespreking:</a:t>
            </a:r>
          </a:p>
          <a:p>
            <a:pPr>
              <a:buFontTx/>
              <a:buChar char="-"/>
            </a:pPr>
            <a:r>
              <a:rPr lang="nl-BE" sz="2800" dirty="0" smtClean="0"/>
              <a:t>Wat heb je ervaren?</a:t>
            </a:r>
          </a:p>
          <a:p>
            <a:pPr>
              <a:buFontTx/>
              <a:buChar char="-"/>
            </a:pPr>
            <a:r>
              <a:rPr lang="nl-BE" sz="2800" dirty="0" smtClean="0"/>
              <a:t>Welk gevoel had je?</a:t>
            </a:r>
          </a:p>
          <a:p>
            <a:pPr>
              <a:buFontTx/>
              <a:buChar char="-"/>
            </a:pPr>
            <a:r>
              <a:rPr lang="nl-BE" sz="2800" dirty="0" smtClean="0"/>
              <a:t>Wat deed je met je gevoel?</a:t>
            </a:r>
          </a:p>
          <a:p>
            <a:pPr>
              <a:buFontTx/>
              <a:buChar char="-"/>
            </a:pPr>
            <a:r>
              <a:rPr lang="nl-BE" sz="2800" dirty="0" smtClean="0"/>
              <a:t>Waar in hexaflex?</a:t>
            </a:r>
          </a:p>
          <a:p>
            <a:pPr marL="0" indent="0">
              <a:buNone/>
            </a:pPr>
            <a:endParaRPr lang="nl-NL" dirty="0"/>
          </a:p>
          <a:p>
            <a:endParaRPr lang="nl-NL" dirty="0"/>
          </a:p>
        </p:txBody>
      </p:sp>
      <p:sp>
        <p:nvSpPr>
          <p:cNvPr id="3" name="Titel 2"/>
          <p:cNvSpPr>
            <a:spLocks noGrp="1"/>
          </p:cNvSpPr>
          <p:nvPr>
            <p:ph type="title"/>
          </p:nvPr>
        </p:nvSpPr>
        <p:spPr/>
        <p:txBody>
          <a:bodyPr/>
          <a:lstStyle/>
          <a:p>
            <a:r>
              <a:rPr lang="nl-NL" dirty="0" smtClean="0"/>
              <a:t>Oefening 2: het rietje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8</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374566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sz="2800" dirty="0" smtClean="0">
                <a:solidFill>
                  <a:srgbClr val="FF0000"/>
                </a:solidFill>
              </a:rPr>
              <a:t>Ronde 2: </a:t>
            </a:r>
            <a:r>
              <a:rPr lang="nl-BE" sz="2800" dirty="0" smtClean="0"/>
              <a:t>Probeer het </a:t>
            </a:r>
            <a:r>
              <a:rPr lang="nl-BE" sz="2800" dirty="0"/>
              <a:t>gevoel dat je ervaart te verwelkomen als een gast, wees bereid je gevoel helemaal te omhelzen, probeer dit gevoel volledig te beleven, er niet tegen te vechten.</a:t>
            </a:r>
            <a:endParaRPr lang="nl-NL" sz="2800" dirty="0"/>
          </a:p>
          <a:p>
            <a:r>
              <a:rPr lang="nl-BE" sz="2800" dirty="0">
                <a:solidFill>
                  <a:srgbClr val="FF0000"/>
                </a:solidFill>
              </a:rPr>
              <a:t>Stappen:</a:t>
            </a:r>
            <a:endParaRPr lang="nl-NL" sz="2800" dirty="0">
              <a:solidFill>
                <a:srgbClr val="FF0000"/>
              </a:solidFill>
            </a:endParaRPr>
          </a:p>
          <a:p>
            <a:pPr marL="0" indent="0">
              <a:buNone/>
            </a:pPr>
            <a:r>
              <a:rPr lang="nl-BE" sz="2800" dirty="0" smtClean="0"/>
              <a:t>-  verwelkom </a:t>
            </a:r>
            <a:r>
              <a:rPr lang="nl-BE" sz="2800" dirty="0"/>
              <a:t>het</a:t>
            </a:r>
            <a:endParaRPr lang="nl-NL" sz="2800" dirty="0"/>
          </a:p>
          <a:p>
            <a:pPr>
              <a:buFontTx/>
              <a:buChar char="-"/>
            </a:pPr>
            <a:r>
              <a:rPr lang="nl-BE" sz="2800" dirty="0" smtClean="0"/>
              <a:t>blijf </a:t>
            </a:r>
            <a:r>
              <a:rPr lang="nl-BE" sz="2800" dirty="0"/>
              <a:t>erbij met je aandacht, ervaar het helemaal</a:t>
            </a:r>
            <a:endParaRPr lang="nl-NL" sz="2800" dirty="0"/>
          </a:p>
          <a:p>
            <a:pPr>
              <a:buFontTx/>
              <a:buChar char="-"/>
            </a:pPr>
            <a:r>
              <a:rPr lang="nl-BE" sz="2800" dirty="0" smtClean="0"/>
              <a:t>vraag </a:t>
            </a:r>
            <a:r>
              <a:rPr lang="nl-BE" sz="2800" dirty="0"/>
              <a:t>wat het wil</a:t>
            </a:r>
            <a:endParaRPr lang="nl-NL" sz="2800" dirty="0"/>
          </a:p>
          <a:p>
            <a:pPr marL="0" indent="0">
              <a:buNone/>
            </a:pPr>
            <a:r>
              <a:rPr lang="nl-BE" sz="2800" dirty="0"/>
              <a:t>- </a:t>
            </a:r>
            <a:r>
              <a:rPr lang="nl-BE" sz="2800" dirty="0" smtClean="0"/>
              <a:t> probeer het volledig te ervaren (gelukzaligheid)</a:t>
            </a:r>
            <a:endParaRPr lang="nl-NL" sz="2800" dirty="0"/>
          </a:p>
        </p:txBody>
      </p:sp>
      <p:sp>
        <p:nvSpPr>
          <p:cNvPr id="3" name="Titel 2"/>
          <p:cNvSpPr>
            <a:spLocks noGrp="1"/>
          </p:cNvSpPr>
          <p:nvPr>
            <p:ph type="title"/>
          </p:nvPr>
        </p:nvSpPr>
        <p:spPr/>
        <p:txBody>
          <a:bodyPr/>
          <a:lstStyle/>
          <a:p>
            <a:r>
              <a:rPr lang="nl-NL" dirty="0" smtClean="0"/>
              <a:t>oefening 2: het rietje</a:t>
            </a:r>
            <a:endParaRPr lang="nl-NL" dirty="0"/>
          </a:p>
        </p:txBody>
      </p:sp>
      <p:sp>
        <p:nvSpPr>
          <p:cNvPr id="4" name="Tijdelijke aanduiding voor dianummer 3"/>
          <p:cNvSpPr>
            <a:spLocks noGrp="1"/>
          </p:cNvSpPr>
          <p:nvPr>
            <p:ph type="sldNum" sz="quarter" idx="10"/>
          </p:nvPr>
        </p:nvSpPr>
        <p:spPr/>
        <p:txBody>
          <a:bodyPr/>
          <a:lstStyle/>
          <a:p>
            <a:pPr>
              <a:defRPr/>
            </a:pPr>
            <a:fld id="{537A7575-7149-4D9F-B4C2-663D4B75B62A}" type="slidenum">
              <a:rPr lang="nl-BE" smtClean="0"/>
              <a:pPr>
                <a:defRPr/>
              </a:pPr>
              <a:t>9</a:t>
            </a:fld>
            <a:endParaRPr lang="nl-BE" dirty="0"/>
          </a:p>
        </p:txBody>
      </p:sp>
      <p:sp>
        <p:nvSpPr>
          <p:cNvPr id="5" name="Tijdelijke aanduiding voor voettekst 4"/>
          <p:cNvSpPr>
            <a:spLocks noGrp="1"/>
          </p:cNvSpPr>
          <p:nvPr>
            <p:ph type="ftr" sz="quarter" idx="11"/>
          </p:nvPr>
        </p:nvSpPr>
        <p:spPr/>
        <p:txBody>
          <a:bodyPr/>
          <a:lstStyle/>
          <a:p>
            <a:pPr>
              <a:defRPr/>
            </a:pPr>
            <a:r>
              <a:rPr lang="nl-BE" dirty="0" smtClean="0"/>
              <a:t>ACT 2015</a:t>
            </a:r>
            <a:endParaRPr lang="nl-BE" dirty="0"/>
          </a:p>
        </p:txBody>
      </p:sp>
    </p:spTree>
    <p:extLst>
      <p:ext uri="{BB962C8B-B14F-4D97-AF65-F5344CB8AC3E}">
        <p14:creationId xmlns:p14="http://schemas.microsoft.com/office/powerpoint/2010/main" val="1710065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s 1 Kennismaking met Samenwerken">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Les 1 Kennismaking met Samenwerken</Template>
  <TotalTime>668</TotalTime>
  <Words>1799</Words>
  <Application>Microsoft Office PowerPoint</Application>
  <PresentationFormat>Diavoorstelling (4:3)</PresentationFormat>
  <Paragraphs>270</Paragraphs>
  <Slides>33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Symbol</vt:lpstr>
      <vt:lpstr>Trebuchet MS</vt:lpstr>
      <vt:lpstr>Verdana</vt:lpstr>
      <vt:lpstr>Les 1 Kennismaking met Samenwerken</vt:lpstr>
      <vt:lpstr>   ACT</vt:lpstr>
      <vt:lpstr>OPBOUW CONTACTMOMENT</vt:lpstr>
      <vt:lpstr>Het ACT model</vt:lpstr>
      <vt:lpstr>ACT EN MAATSCHAPPELIJK WERK</vt:lpstr>
      <vt:lpstr>Ervaren van de zes kernprocessen</vt:lpstr>
      <vt:lpstr>Oefening 1: buisje…</vt:lpstr>
      <vt:lpstr>Informatie Chinese vingerval</vt:lpstr>
      <vt:lpstr>Oefening 2: het rietje</vt:lpstr>
      <vt:lpstr>oefening 2: het rietje</vt:lpstr>
      <vt:lpstr>Waarom is zo moeilijk om je “onaangename” gevoelens toe te laten? </vt:lpstr>
      <vt:lpstr>Opdracht: leedlijst, tactieken om met monsters om te gaan, controlestrategieën</vt:lpstr>
      <vt:lpstr>controlestrategie</vt:lpstr>
      <vt:lpstr>Wat gebeurt er eigenlijk als we die strategieën gebruiken?</vt:lpstr>
      <vt:lpstr>Touwtrekken met het monster</vt:lpstr>
      <vt:lpstr>Ongemakkelijke zithouding</vt:lpstr>
      <vt:lpstr>Kan je je gedachten, gevoelens controleren?</vt:lpstr>
      <vt:lpstr>conclusie</vt:lpstr>
      <vt:lpstr>Je gedachten benoemen</vt:lpstr>
      <vt:lpstr>Defusie: als je afstand neemt van je gedachten, kijk je er als volgt naar: </vt:lpstr>
      <vt:lpstr>Het blad</vt:lpstr>
      <vt:lpstr>Het blad</vt:lpstr>
      <vt:lpstr>Schaakbord metafoor: Wie ben je?</vt:lpstr>
      <vt:lpstr>Gewaardeerde ervaringen</vt:lpstr>
      <vt:lpstr>Toegewijde acties</vt:lpstr>
      <vt:lpstr>Contact met het nu</vt:lpstr>
      <vt:lpstr>Oefening de rozijn</vt:lpstr>
      <vt:lpstr>Kennisexamen: zie werkwijze ACT</vt:lpstr>
      <vt:lpstr>CASUSCONCEPTUALISATIE </vt:lpstr>
      <vt:lpstr>casusconceptualisate</vt:lpstr>
      <vt:lpstr>Casusconceptualisatie</vt:lpstr>
      <vt:lpstr>casusconceptualisatie</vt:lpstr>
      <vt:lpstr>casusconceptualisatie</vt:lpstr>
      <vt:lpstr>casusconceptualisatie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SAMENWERKEN</dc:title>
  <dc:creator>Eigenaar</dc:creator>
  <cp:lastModifiedBy>Flamingo 1</cp:lastModifiedBy>
  <cp:revision>61</cp:revision>
  <dcterms:created xsi:type="dcterms:W3CDTF">2014-02-04T15:00:48Z</dcterms:created>
  <dcterms:modified xsi:type="dcterms:W3CDTF">2015-11-18T07:17:07Z</dcterms:modified>
</cp:coreProperties>
</file>